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76" r:id="rId3"/>
    <p:sldId id="257" r:id="rId4"/>
    <p:sldId id="269" r:id="rId5"/>
    <p:sldId id="298" r:id="rId6"/>
    <p:sldId id="279" r:id="rId8"/>
    <p:sldId id="273" r:id="rId9"/>
    <p:sldId id="260" r:id="rId10"/>
    <p:sldId id="297" r:id="rId11"/>
    <p:sldId id="328" r:id="rId12"/>
    <p:sldId id="283" r:id="rId13"/>
    <p:sldId id="282" r:id="rId14"/>
    <p:sldId id="342" r:id="rId15"/>
    <p:sldId id="329" r:id="rId16"/>
    <p:sldId id="281" r:id="rId17"/>
    <p:sldId id="299" r:id="rId18"/>
    <p:sldId id="295" r:id="rId19"/>
    <p:sldId id="265" r:id="rId20"/>
    <p:sldId id="272" r:id="rId21"/>
    <p:sldId id="267" r:id="rId22"/>
    <p:sldId id="315" r:id="rId23"/>
    <p:sldId id="277" r:id="rId24"/>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94"/>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310.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6BFC6C-AC6F-4B45-AEB6-063C38173DC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6BFC6C-AC6F-4B45-AEB6-063C38173DC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6BFC6C-AC6F-4B45-AEB6-063C38173DC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6BFC6C-AC6F-4B45-AEB6-063C38173DC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D5D8643-8C4F-483A-9BB7-090F547B869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6BFC6C-AC6F-4B45-AEB6-063C38173DC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   </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F61DAA15-8EDA-476A-A91E-1C7FA13CFAE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tags" Target="../tags/tag62.xml"/><Relationship Id="rId18" Type="http://schemas.openxmlformats.org/officeDocument/2006/relationships/tags" Target="../tags/tag61.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9"/>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3" Type="http://schemas.openxmlformats.org/officeDocument/2006/relationships/slideLayout" Target="../slideLayouts/slideLayout7.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9" Type="http://schemas.openxmlformats.org/officeDocument/2006/relationships/tags" Target="../tags/tag178.xml"/><Relationship Id="rId8" Type="http://schemas.openxmlformats.org/officeDocument/2006/relationships/tags" Target="../tags/tag177.xml"/><Relationship Id="rId7" Type="http://schemas.openxmlformats.org/officeDocument/2006/relationships/tags" Target="../tags/tag176.xml"/><Relationship Id="rId6" Type="http://schemas.openxmlformats.org/officeDocument/2006/relationships/tags" Target="../tags/tag175.xml"/><Relationship Id="rId5" Type="http://schemas.openxmlformats.org/officeDocument/2006/relationships/tags" Target="../tags/tag174.xml"/><Relationship Id="rId4" Type="http://schemas.openxmlformats.org/officeDocument/2006/relationships/tags" Target="../tags/tag173.xml"/><Relationship Id="rId3" Type="http://schemas.openxmlformats.org/officeDocument/2006/relationships/tags" Target="../tags/tag172.xml"/><Relationship Id="rId21" Type="http://schemas.openxmlformats.org/officeDocument/2006/relationships/notesSlide" Target="../notesSlides/notesSlide3.xml"/><Relationship Id="rId20" Type="http://schemas.openxmlformats.org/officeDocument/2006/relationships/slideLayout" Target="../slideLayouts/slideLayout7.xml"/><Relationship Id="rId2" Type="http://schemas.openxmlformats.org/officeDocument/2006/relationships/tags" Target="../tags/tag171.xml"/><Relationship Id="rId19" Type="http://schemas.openxmlformats.org/officeDocument/2006/relationships/tags" Target="../tags/tag187.xml"/><Relationship Id="rId18" Type="http://schemas.openxmlformats.org/officeDocument/2006/relationships/image" Target="../media/image9.png"/><Relationship Id="rId17" Type="http://schemas.openxmlformats.org/officeDocument/2006/relationships/tags" Target="../tags/tag186.xml"/><Relationship Id="rId16" Type="http://schemas.openxmlformats.org/officeDocument/2006/relationships/tags" Target="../tags/tag185.xml"/><Relationship Id="rId15" Type="http://schemas.openxmlformats.org/officeDocument/2006/relationships/tags" Target="../tags/tag184.xml"/><Relationship Id="rId14" Type="http://schemas.openxmlformats.org/officeDocument/2006/relationships/tags" Target="../tags/tag183.xml"/><Relationship Id="rId13" Type="http://schemas.openxmlformats.org/officeDocument/2006/relationships/tags" Target="../tags/tag182.xml"/><Relationship Id="rId12" Type="http://schemas.openxmlformats.org/officeDocument/2006/relationships/tags" Target="../tags/tag181.xml"/><Relationship Id="rId11" Type="http://schemas.openxmlformats.org/officeDocument/2006/relationships/tags" Target="../tags/tag180.xml"/><Relationship Id="rId10" Type="http://schemas.openxmlformats.org/officeDocument/2006/relationships/tags" Target="../tags/tag179.xml"/><Relationship Id="rId1" Type="http://schemas.openxmlformats.org/officeDocument/2006/relationships/tags" Target="../tags/tag170.xml"/></Relationships>
</file>

<file path=ppt/slides/_rels/slide11.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6" Type="http://schemas.openxmlformats.org/officeDocument/2006/relationships/slideLayout" Target="../slideLayouts/slideLayout7.xml"/><Relationship Id="rId15" Type="http://schemas.openxmlformats.org/officeDocument/2006/relationships/tags" Target="../tags/tag199.xml"/><Relationship Id="rId14" Type="http://schemas.openxmlformats.org/officeDocument/2006/relationships/image" Target="../media/image12.png"/><Relationship Id="rId13" Type="http://schemas.openxmlformats.org/officeDocument/2006/relationships/tags" Target="../tags/tag198.xml"/><Relationship Id="rId12" Type="http://schemas.openxmlformats.org/officeDocument/2006/relationships/image" Target="../media/image11.png"/><Relationship Id="rId11" Type="http://schemas.openxmlformats.org/officeDocument/2006/relationships/tags" Target="../tags/tag197.xml"/><Relationship Id="rId10" Type="http://schemas.openxmlformats.org/officeDocument/2006/relationships/image" Target="../media/image10.png"/><Relationship Id="rId1" Type="http://schemas.openxmlformats.org/officeDocument/2006/relationships/tags" Target="../tags/tag188.xml"/></Relationships>
</file>

<file path=ppt/slides/_rels/slide12.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2" Type="http://schemas.openxmlformats.org/officeDocument/2006/relationships/slideLayout" Target="../slideLayouts/slideLayout7.xml"/><Relationship Id="rId11" Type="http://schemas.openxmlformats.org/officeDocument/2006/relationships/tags" Target="../tags/tag208.xml"/><Relationship Id="rId10" Type="http://schemas.openxmlformats.org/officeDocument/2006/relationships/image" Target="../media/image14.png"/><Relationship Id="rId1" Type="http://schemas.openxmlformats.org/officeDocument/2006/relationships/tags" Target="../tags/tag200.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tags" Target="../tags/tag211.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tags" Target="../tags/tag210.xml"/><Relationship Id="rId1" Type="http://schemas.openxmlformats.org/officeDocument/2006/relationships/tags" Target="../tags/tag209.xml"/></Relationships>
</file>

<file path=ppt/slides/_rels/slide14.xml.rels><?xml version="1.0" encoding="UTF-8" standalone="yes"?>
<Relationships xmlns="http://schemas.openxmlformats.org/package/2006/relationships"><Relationship Id="rId9" Type="http://schemas.openxmlformats.org/officeDocument/2006/relationships/tags" Target="../tags/tag220.xml"/><Relationship Id="rId8" Type="http://schemas.openxmlformats.org/officeDocument/2006/relationships/tags" Target="../tags/tag219.xml"/><Relationship Id="rId7" Type="http://schemas.openxmlformats.org/officeDocument/2006/relationships/tags" Target="../tags/tag218.xml"/><Relationship Id="rId6" Type="http://schemas.openxmlformats.org/officeDocument/2006/relationships/tags" Target="../tags/tag217.xml"/><Relationship Id="rId5" Type="http://schemas.openxmlformats.org/officeDocument/2006/relationships/tags" Target="../tags/tag216.xml"/><Relationship Id="rId4" Type="http://schemas.openxmlformats.org/officeDocument/2006/relationships/tags" Target="../tags/tag215.xml"/><Relationship Id="rId3" Type="http://schemas.openxmlformats.org/officeDocument/2006/relationships/tags" Target="../tags/tag214.xml"/><Relationship Id="rId20" Type="http://schemas.openxmlformats.org/officeDocument/2006/relationships/slideLayout" Target="../slideLayouts/slideLayout7.xml"/><Relationship Id="rId2" Type="http://schemas.openxmlformats.org/officeDocument/2006/relationships/tags" Target="../tags/tag213.xml"/><Relationship Id="rId19" Type="http://schemas.openxmlformats.org/officeDocument/2006/relationships/tags" Target="../tags/tag226.xml"/><Relationship Id="rId18" Type="http://schemas.openxmlformats.org/officeDocument/2006/relationships/image" Target="../media/image20.jpeg"/><Relationship Id="rId17" Type="http://schemas.openxmlformats.org/officeDocument/2006/relationships/tags" Target="../tags/tag225.xml"/><Relationship Id="rId16" Type="http://schemas.openxmlformats.org/officeDocument/2006/relationships/image" Target="../media/image19.jpeg"/><Relationship Id="rId15" Type="http://schemas.openxmlformats.org/officeDocument/2006/relationships/tags" Target="../tags/tag224.xml"/><Relationship Id="rId14" Type="http://schemas.openxmlformats.org/officeDocument/2006/relationships/image" Target="../media/image18.jpeg"/><Relationship Id="rId13" Type="http://schemas.openxmlformats.org/officeDocument/2006/relationships/tags" Target="../tags/tag223.xml"/><Relationship Id="rId12" Type="http://schemas.openxmlformats.org/officeDocument/2006/relationships/image" Target="../media/image17.jpeg"/><Relationship Id="rId11" Type="http://schemas.openxmlformats.org/officeDocument/2006/relationships/tags" Target="../tags/tag222.xml"/><Relationship Id="rId10" Type="http://schemas.openxmlformats.org/officeDocument/2006/relationships/tags" Target="../tags/tag221.xml"/><Relationship Id="rId1" Type="http://schemas.openxmlformats.org/officeDocument/2006/relationships/tags" Target="../tags/tag212.xml"/></Relationships>
</file>

<file path=ppt/slides/_rels/slide15.xml.rels><?xml version="1.0" encoding="UTF-8" standalone="yes"?>
<Relationships xmlns="http://schemas.openxmlformats.org/package/2006/relationships"><Relationship Id="rId9" Type="http://schemas.openxmlformats.org/officeDocument/2006/relationships/tags" Target="../tags/tag235.xml"/><Relationship Id="rId8" Type="http://schemas.openxmlformats.org/officeDocument/2006/relationships/tags" Target="../tags/tag234.xml"/><Relationship Id="rId7" Type="http://schemas.openxmlformats.org/officeDocument/2006/relationships/tags" Target="../tags/tag233.xml"/><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 Id="rId3" Type="http://schemas.openxmlformats.org/officeDocument/2006/relationships/tags" Target="../tags/tag229.xml"/><Relationship Id="rId21" Type="http://schemas.openxmlformats.org/officeDocument/2006/relationships/notesSlide" Target="../notesSlides/notesSlide5.xml"/><Relationship Id="rId20" Type="http://schemas.openxmlformats.org/officeDocument/2006/relationships/slideLayout" Target="../slideLayouts/slideLayout7.xml"/><Relationship Id="rId2" Type="http://schemas.openxmlformats.org/officeDocument/2006/relationships/tags" Target="../tags/tag228.xml"/><Relationship Id="rId19" Type="http://schemas.openxmlformats.org/officeDocument/2006/relationships/tags" Target="../tags/tag244.xml"/><Relationship Id="rId18" Type="http://schemas.openxmlformats.org/officeDocument/2006/relationships/image" Target="../media/image21.png"/><Relationship Id="rId17" Type="http://schemas.openxmlformats.org/officeDocument/2006/relationships/tags" Target="../tags/tag243.xml"/><Relationship Id="rId16" Type="http://schemas.openxmlformats.org/officeDocument/2006/relationships/tags" Target="../tags/tag242.xml"/><Relationship Id="rId15" Type="http://schemas.openxmlformats.org/officeDocument/2006/relationships/tags" Target="../tags/tag241.xml"/><Relationship Id="rId14" Type="http://schemas.openxmlformats.org/officeDocument/2006/relationships/tags" Target="../tags/tag240.xml"/><Relationship Id="rId13" Type="http://schemas.openxmlformats.org/officeDocument/2006/relationships/tags" Target="../tags/tag239.xml"/><Relationship Id="rId12" Type="http://schemas.openxmlformats.org/officeDocument/2006/relationships/tags" Target="../tags/tag238.xml"/><Relationship Id="rId11" Type="http://schemas.openxmlformats.org/officeDocument/2006/relationships/tags" Target="../tags/tag237.xml"/><Relationship Id="rId10" Type="http://schemas.openxmlformats.org/officeDocument/2006/relationships/tags" Target="../tags/tag236.xml"/><Relationship Id="rId1" Type="http://schemas.openxmlformats.org/officeDocument/2006/relationships/tags" Target="../tags/tag227.xml"/></Relationships>
</file>

<file path=ppt/slides/_rels/slide16.xml.rels><?xml version="1.0" encoding="UTF-8" standalone="yes"?>
<Relationships xmlns="http://schemas.openxmlformats.org/package/2006/relationships"><Relationship Id="rId9" Type="http://schemas.openxmlformats.org/officeDocument/2006/relationships/tags" Target="../tags/tag253.xml"/><Relationship Id="rId8" Type="http://schemas.openxmlformats.org/officeDocument/2006/relationships/tags" Target="../tags/tag252.xml"/><Relationship Id="rId7" Type="http://schemas.openxmlformats.org/officeDocument/2006/relationships/tags" Target="../tags/tag251.xml"/><Relationship Id="rId6" Type="http://schemas.openxmlformats.org/officeDocument/2006/relationships/tags" Target="../tags/tag250.xml"/><Relationship Id="rId5" Type="http://schemas.openxmlformats.org/officeDocument/2006/relationships/tags" Target="../tags/tag249.xml"/><Relationship Id="rId4" Type="http://schemas.openxmlformats.org/officeDocument/2006/relationships/tags" Target="../tags/tag248.xml"/><Relationship Id="rId3" Type="http://schemas.openxmlformats.org/officeDocument/2006/relationships/tags" Target="../tags/tag247.xml"/><Relationship Id="rId2" Type="http://schemas.openxmlformats.org/officeDocument/2006/relationships/tags" Target="../tags/tag246.xml"/><Relationship Id="rId14" Type="http://schemas.openxmlformats.org/officeDocument/2006/relationships/slideLayout" Target="../slideLayouts/slideLayout7.xml"/><Relationship Id="rId13" Type="http://schemas.openxmlformats.org/officeDocument/2006/relationships/tags" Target="../tags/tag257.xml"/><Relationship Id="rId12" Type="http://schemas.openxmlformats.org/officeDocument/2006/relationships/tags" Target="../tags/tag256.xml"/><Relationship Id="rId11" Type="http://schemas.openxmlformats.org/officeDocument/2006/relationships/tags" Target="../tags/tag255.xml"/><Relationship Id="rId10" Type="http://schemas.openxmlformats.org/officeDocument/2006/relationships/tags" Target="../tags/tag254.xml"/><Relationship Id="rId1" Type="http://schemas.openxmlformats.org/officeDocument/2006/relationships/tags" Target="../tags/tag245.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61.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tags" Target="../tags/tag258.xml"/></Relationships>
</file>

<file path=ppt/slides/_rels/slide18.xml.rels><?xml version="1.0" encoding="UTF-8" standalone="yes"?>
<Relationships xmlns="http://schemas.openxmlformats.org/package/2006/relationships"><Relationship Id="rId9" Type="http://schemas.openxmlformats.org/officeDocument/2006/relationships/tags" Target="../tags/tag270.xml"/><Relationship Id="rId8" Type="http://schemas.openxmlformats.org/officeDocument/2006/relationships/tags" Target="../tags/tag269.xml"/><Relationship Id="rId7" Type="http://schemas.openxmlformats.org/officeDocument/2006/relationships/tags" Target="../tags/tag268.xml"/><Relationship Id="rId6" Type="http://schemas.openxmlformats.org/officeDocument/2006/relationships/tags" Target="../tags/tag267.xml"/><Relationship Id="rId5" Type="http://schemas.openxmlformats.org/officeDocument/2006/relationships/tags" Target="../tags/tag266.xml"/><Relationship Id="rId4" Type="http://schemas.openxmlformats.org/officeDocument/2006/relationships/tags" Target="../tags/tag265.xml"/><Relationship Id="rId3" Type="http://schemas.openxmlformats.org/officeDocument/2006/relationships/tags" Target="../tags/tag264.xml"/><Relationship Id="rId2" Type="http://schemas.openxmlformats.org/officeDocument/2006/relationships/tags" Target="../tags/tag263.xml"/><Relationship Id="rId14" Type="http://schemas.openxmlformats.org/officeDocument/2006/relationships/slideLayout" Target="../slideLayouts/slideLayout7.xml"/><Relationship Id="rId13" Type="http://schemas.openxmlformats.org/officeDocument/2006/relationships/tags" Target="../tags/tag274.xml"/><Relationship Id="rId12" Type="http://schemas.openxmlformats.org/officeDocument/2006/relationships/tags" Target="../tags/tag273.xml"/><Relationship Id="rId11" Type="http://schemas.openxmlformats.org/officeDocument/2006/relationships/tags" Target="../tags/tag272.xml"/><Relationship Id="rId10" Type="http://schemas.openxmlformats.org/officeDocument/2006/relationships/tags" Target="../tags/tag271.xml"/><Relationship Id="rId1" Type="http://schemas.openxmlformats.org/officeDocument/2006/relationships/tags" Target="../tags/tag262.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7.xml"/><Relationship Id="rId6" Type="http://schemas.openxmlformats.org/officeDocument/2006/relationships/tags" Target="../tags/tag280.xml"/><Relationship Id="rId5" Type="http://schemas.openxmlformats.org/officeDocument/2006/relationships/tags" Target="../tags/tag279.xml"/><Relationship Id="rId4" Type="http://schemas.openxmlformats.org/officeDocument/2006/relationships/tags" Target="../tags/tag278.xml"/><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tags" Target="../tags/tag275.xml"/></Relationships>
</file>

<file path=ppt/slides/_rels/slide2.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7" Type="http://schemas.openxmlformats.org/officeDocument/2006/relationships/slideLayout" Target="../slideLayouts/slideLayout7.xml"/><Relationship Id="rId16" Type="http://schemas.openxmlformats.org/officeDocument/2006/relationships/tags" Target="../tags/tag90.xml"/><Relationship Id="rId15" Type="http://schemas.openxmlformats.org/officeDocument/2006/relationships/tags" Target="../tags/tag89.xml"/><Relationship Id="rId14" Type="http://schemas.openxmlformats.org/officeDocument/2006/relationships/tags" Target="../tags/tag88.xml"/><Relationship Id="rId13" Type="http://schemas.openxmlformats.org/officeDocument/2006/relationships/tags" Target="../tags/tag87.xml"/><Relationship Id="rId12" Type="http://schemas.openxmlformats.org/officeDocument/2006/relationships/tags" Target="../tags/tag86.xml"/><Relationship Id="rId11" Type="http://schemas.openxmlformats.org/officeDocument/2006/relationships/tags" Target="../tags/tag85.xml"/><Relationship Id="rId10" Type="http://schemas.openxmlformats.org/officeDocument/2006/relationships/tags" Target="../tags/tag84.xml"/><Relationship Id="rId1" Type="http://schemas.openxmlformats.org/officeDocument/2006/relationships/tags" Target="../tags/tag75.xml"/></Relationships>
</file>

<file path=ppt/slides/_rels/slide20.xml.rels><?xml version="1.0" encoding="UTF-8" standalone="yes"?>
<Relationships xmlns="http://schemas.openxmlformats.org/package/2006/relationships"><Relationship Id="rId9" Type="http://schemas.openxmlformats.org/officeDocument/2006/relationships/tags" Target="../tags/tag289.xml"/><Relationship Id="rId8" Type="http://schemas.openxmlformats.org/officeDocument/2006/relationships/tags" Target="../tags/tag288.xml"/><Relationship Id="rId7" Type="http://schemas.openxmlformats.org/officeDocument/2006/relationships/tags" Target="../tags/tag287.xml"/><Relationship Id="rId6" Type="http://schemas.openxmlformats.org/officeDocument/2006/relationships/tags" Target="../tags/tag286.xml"/><Relationship Id="rId5" Type="http://schemas.openxmlformats.org/officeDocument/2006/relationships/tags" Target="../tags/tag285.xml"/><Relationship Id="rId4" Type="http://schemas.openxmlformats.org/officeDocument/2006/relationships/tags" Target="../tags/tag284.xml"/><Relationship Id="rId3" Type="http://schemas.openxmlformats.org/officeDocument/2006/relationships/tags" Target="../tags/tag283.xml"/><Relationship Id="rId22" Type="http://schemas.openxmlformats.org/officeDocument/2006/relationships/notesSlide" Target="../notesSlides/notesSlide7.xml"/><Relationship Id="rId21" Type="http://schemas.openxmlformats.org/officeDocument/2006/relationships/slideLayout" Target="../slideLayouts/slideLayout7.xml"/><Relationship Id="rId20" Type="http://schemas.openxmlformats.org/officeDocument/2006/relationships/tags" Target="../tags/tag297.xml"/><Relationship Id="rId2" Type="http://schemas.openxmlformats.org/officeDocument/2006/relationships/tags" Target="../tags/tag282.xml"/><Relationship Id="rId19" Type="http://schemas.openxmlformats.org/officeDocument/2006/relationships/image" Target="../media/image26.png"/><Relationship Id="rId18" Type="http://schemas.openxmlformats.org/officeDocument/2006/relationships/image" Target="../media/image25.png"/><Relationship Id="rId17" Type="http://schemas.openxmlformats.org/officeDocument/2006/relationships/image" Target="../media/image24.png"/><Relationship Id="rId16" Type="http://schemas.openxmlformats.org/officeDocument/2006/relationships/tags" Target="../tags/tag296.xml"/><Relationship Id="rId15" Type="http://schemas.openxmlformats.org/officeDocument/2006/relationships/tags" Target="../tags/tag295.xml"/><Relationship Id="rId14" Type="http://schemas.openxmlformats.org/officeDocument/2006/relationships/tags" Target="../tags/tag294.xml"/><Relationship Id="rId13" Type="http://schemas.openxmlformats.org/officeDocument/2006/relationships/tags" Target="../tags/tag293.xml"/><Relationship Id="rId12" Type="http://schemas.openxmlformats.org/officeDocument/2006/relationships/tags" Target="../tags/tag292.xml"/><Relationship Id="rId11" Type="http://schemas.openxmlformats.org/officeDocument/2006/relationships/tags" Target="../tags/tag291.xml"/><Relationship Id="rId10" Type="http://schemas.openxmlformats.org/officeDocument/2006/relationships/tags" Target="../tags/tag290.xml"/><Relationship Id="rId1" Type="http://schemas.openxmlformats.org/officeDocument/2006/relationships/tags" Target="../tags/tag281.xml"/></Relationships>
</file>

<file path=ppt/slides/_rels/slide21.xml.rels><?xml version="1.0" encoding="UTF-8" standalone="yes"?>
<Relationships xmlns="http://schemas.openxmlformats.org/package/2006/relationships"><Relationship Id="rId9" Type="http://schemas.openxmlformats.org/officeDocument/2006/relationships/tags" Target="../tags/tag306.xml"/><Relationship Id="rId8" Type="http://schemas.openxmlformats.org/officeDocument/2006/relationships/tags" Target="../tags/tag305.xml"/><Relationship Id="rId7" Type="http://schemas.openxmlformats.org/officeDocument/2006/relationships/tags" Target="../tags/tag304.xml"/><Relationship Id="rId6" Type="http://schemas.openxmlformats.org/officeDocument/2006/relationships/tags" Target="../tags/tag303.xml"/><Relationship Id="rId5" Type="http://schemas.openxmlformats.org/officeDocument/2006/relationships/tags" Target="../tags/tag302.xml"/><Relationship Id="rId4" Type="http://schemas.openxmlformats.org/officeDocument/2006/relationships/tags" Target="../tags/tag301.xml"/><Relationship Id="rId3" Type="http://schemas.openxmlformats.org/officeDocument/2006/relationships/tags" Target="../tags/tag300.xml"/><Relationship Id="rId2" Type="http://schemas.openxmlformats.org/officeDocument/2006/relationships/tags" Target="../tags/tag299.xml"/><Relationship Id="rId14" Type="http://schemas.openxmlformats.org/officeDocument/2006/relationships/notesSlide" Target="../notesSlides/notesSlide8.xml"/><Relationship Id="rId13" Type="http://schemas.openxmlformats.org/officeDocument/2006/relationships/slideLayout" Target="../slideLayouts/slideLayout7.xml"/><Relationship Id="rId12" Type="http://schemas.openxmlformats.org/officeDocument/2006/relationships/tags" Target="../tags/tag309.xml"/><Relationship Id="rId11" Type="http://schemas.openxmlformats.org/officeDocument/2006/relationships/tags" Target="../tags/tag308.xml"/><Relationship Id="rId10" Type="http://schemas.openxmlformats.org/officeDocument/2006/relationships/tags" Target="../tags/tag307.xml"/><Relationship Id="rId1" Type="http://schemas.openxmlformats.org/officeDocument/2006/relationships/tags" Target="../tags/tag298.xml"/></Relationships>
</file>

<file path=ppt/slides/_rels/slide3.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4" Type="http://schemas.openxmlformats.org/officeDocument/2006/relationships/slideLayout" Target="../slideLayouts/slideLayout7.xml"/><Relationship Id="rId13" Type="http://schemas.openxmlformats.org/officeDocument/2006/relationships/tags" Target="../tags/tag103.xml"/><Relationship Id="rId12" Type="http://schemas.openxmlformats.org/officeDocument/2006/relationships/tags" Target="../tags/tag102.xml"/><Relationship Id="rId11" Type="http://schemas.openxmlformats.org/officeDocument/2006/relationships/tags" Target="../tags/tag101.xml"/><Relationship Id="rId10" Type="http://schemas.openxmlformats.org/officeDocument/2006/relationships/tags" Target="../tags/tag100.xml"/><Relationship Id="rId1" Type="http://schemas.openxmlformats.org/officeDocument/2006/relationships/tags" Target="../tags/tag91.xml"/></Relationships>
</file>

<file path=ppt/slides/_rels/slide4.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2" Type="http://schemas.openxmlformats.org/officeDocument/2006/relationships/notesSlide" Target="../notesSlides/notesSlide1.xml"/><Relationship Id="rId21" Type="http://schemas.openxmlformats.org/officeDocument/2006/relationships/slideLayout" Target="../slideLayouts/slideLayout7.xml"/><Relationship Id="rId20" Type="http://schemas.openxmlformats.org/officeDocument/2006/relationships/tags" Target="../tags/tag122.xml"/><Relationship Id="rId2" Type="http://schemas.openxmlformats.org/officeDocument/2006/relationships/tags" Target="../tags/tag105.xml"/><Relationship Id="rId19" Type="http://schemas.openxmlformats.org/officeDocument/2006/relationships/tags" Target="../tags/tag121.xml"/><Relationship Id="rId18" Type="http://schemas.openxmlformats.org/officeDocument/2006/relationships/tags" Target="../tags/tag120.xml"/><Relationship Id="rId17" Type="http://schemas.openxmlformats.org/officeDocument/2006/relationships/tags" Target="../tags/tag119.xml"/><Relationship Id="rId16" Type="http://schemas.openxmlformats.org/officeDocument/2006/relationships/tags" Target="../tags/tag118.xml"/><Relationship Id="rId15" Type="http://schemas.openxmlformats.org/officeDocument/2006/relationships/tags" Target="../tags/tag117.xml"/><Relationship Id="rId14" Type="http://schemas.openxmlformats.org/officeDocument/2006/relationships/tags" Target="../tags/tag116.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image" Target="../media/image1.png"/><Relationship Id="rId10" Type="http://schemas.openxmlformats.org/officeDocument/2006/relationships/tags" Target="../tags/tag113.xml"/><Relationship Id="rId1" Type="http://schemas.openxmlformats.org/officeDocument/2006/relationships/tags" Target="../tags/tag104.xml"/></Relationships>
</file>

<file path=ppt/slides/_rels/slide5.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6" Type="http://schemas.openxmlformats.org/officeDocument/2006/relationships/notesSlide" Target="../notesSlides/notesSlide2.xml"/><Relationship Id="rId25" Type="http://schemas.openxmlformats.org/officeDocument/2006/relationships/slideLayout" Target="../slideLayouts/slideLayout7.xml"/><Relationship Id="rId24" Type="http://schemas.openxmlformats.org/officeDocument/2006/relationships/tags" Target="../tags/tag145.xml"/><Relationship Id="rId23" Type="http://schemas.openxmlformats.org/officeDocument/2006/relationships/image" Target="../media/image2.png"/><Relationship Id="rId22" Type="http://schemas.openxmlformats.org/officeDocument/2006/relationships/tags" Target="../tags/tag144.xml"/><Relationship Id="rId21" Type="http://schemas.openxmlformats.org/officeDocument/2006/relationships/tags" Target="../tags/tag143.xml"/><Relationship Id="rId20" Type="http://schemas.openxmlformats.org/officeDocument/2006/relationships/tags" Target="../tags/tag142.xml"/><Relationship Id="rId2" Type="http://schemas.openxmlformats.org/officeDocument/2006/relationships/tags" Target="../tags/tag124.xml"/><Relationship Id="rId19" Type="http://schemas.openxmlformats.org/officeDocument/2006/relationships/tags" Target="../tags/tag141.xml"/><Relationship Id="rId18" Type="http://schemas.openxmlformats.org/officeDocument/2006/relationships/tags" Target="../tags/tag140.xml"/><Relationship Id="rId17" Type="http://schemas.openxmlformats.org/officeDocument/2006/relationships/tags" Target="../tags/tag139.xml"/><Relationship Id="rId16" Type="http://schemas.openxmlformats.org/officeDocument/2006/relationships/tags" Target="../tags/tag138.xml"/><Relationship Id="rId15" Type="http://schemas.openxmlformats.org/officeDocument/2006/relationships/tags" Target="../tags/tag137.xml"/><Relationship Id="rId14" Type="http://schemas.openxmlformats.org/officeDocument/2006/relationships/tags" Target="../tags/tag136.xml"/><Relationship Id="rId13" Type="http://schemas.openxmlformats.org/officeDocument/2006/relationships/tags" Target="../tags/tag135.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tags" Target="../tags/tag123.xml"/></Relationships>
</file>

<file path=ppt/slides/_rels/slide6.xml.rels><?xml version="1.0" encoding="UTF-8" standalone="yes"?>
<Relationships xmlns="http://schemas.openxmlformats.org/package/2006/relationships"><Relationship Id="rId9" Type="http://schemas.openxmlformats.org/officeDocument/2006/relationships/tags" Target="../tags/tag154.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4" Type="http://schemas.openxmlformats.org/officeDocument/2006/relationships/slideLayout" Target="../slideLayouts/slideLayout7.xml"/><Relationship Id="rId13" Type="http://schemas.openxmlformats.org/officeDocument/2006/relationships/tags" Target="../tags/tag158.xml"/><Relationship Id="rId12" Type="http://schemas.openxmlformats.org/officeDocument/2006/relationships/tags" Target="../tags/tag157.xml"/><Relationship Id="rId11" Type="http://schemas.openxmlformats.org/officeDocument/2006/relationships/tags" Target="../tags/tag156.xml"/><Relationship Id="rId10" Type="http://schemas.openxmlformats.org/officeDocument/2006/relationships/tags" Target="../tags/tag155.xml"/><Relationship Id="rId1" Type="http://schemas.openxmlformats.org/officeDocument/2006/relationships/tags" Target="../tags/tag146.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62.xml"/><Relationship Id="rId7" Type="http://schemas.openxmlformats.org/officeDocument/2006/relationships/image" Target="../media/image4.emf"/><Relationship Id="rId6" Type="http://schemas.openxmlformats.org/officeDocument/2006/relationships/oleObject" Target="../embeddings/oleObject2.bin"/><Relationship Id="rId5" Type="http://schemas.openxmlformats.org/officeDocument/2006/relationships/tags" Target="../tags/tag161.xml"/><Relationship Id="rId4" Type="http://schemas.openxmlformats.org/officeDocument/2006/relationships/image" Target="../media/image3.emf"/><Relationship Id="rId3" Type="http://schemas.openxmlformats.org/officeDocument/2006/relationships/oleObject" Target="../embeddings/oleObject1.bin"/><Relationship Id="rId2" Type="http://schemas.openxmlformats.org/officeDocument/2006/relationships/tags" Target="../tags/tag160.xml"/><Relationship Id="rId10" Type="http://schemas.openxmlformats.org/officeDocument/2006/relationships/vmlDrawing" Target="../drawings/vmlDrawing1.vml"/><Relationship Id="rId1" Type="http://schemas.openxmlformats.org/officeDocument/2006/relationships/tags" Target="../tags/tag159.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66.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tags" Target="../tags/tag163.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69.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tags" Target="../tags/tag168.xml"/><Relationship Id="rId1" Type="http://schemas.openxmlformats.org/officeDocument/2006/relationships/tags" Target="../tags/tag1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userDrawn="1">
            <p:custDataLst>
              <p:tags r:id="rId1"/>
            </p:custDataLst>
          </p:nvPr>
        </p:nvSpPr>
        <p:spPr>
          <a:xfrm>
            <a:off x="9178000" y="3615160"/>
            <a:ext cx="3014000" cy="3242840"/>
          </a:xfrm>
          <a:custGeom>
            <a:avLst/>
            <a:gdLst>
              <a:gd name="connsiteX0" fmla="*/ 3014000 w 3014000"/>
              <a:gd name="connsiteY0" fmla="*/ 0 h 3242840"/>
              <a:gd name="connsiteX1" fmla="*/ 3014000 w 3014000"/>
              <a:gd name="connsiteY1" fmla="*/ 1636016 h 3242840"/>
              <a:gd name="connsiteX2" fmla="*/ 2924736 w 3014000"/>
              <a:gd name="connsiteY2" fmla="*/ 1649640 h 3242840"/>
              <a:gd name="connsiteX3" fmla="*/ 1626240 w 3014000"/>
              <a:gd name="connsiteY3" fmla="*/ 3242840 h 3242840"/>
              <a:gd name="connsiteX4" fmla="*/ 0 w 3014000"/>
              <a:gd name="connsiteY4" fmla="*/ 3242840 h 3242840"/>
              <a:gd name="connsiteX5" fmla="*/ 2919932 w 3014000"/>
              <a:gd name="connsiteY5" fmla="*/ 7153 h 32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4000" h="3242840">
                <a:moveTo>
                  <a:pt x="3014000" y="0"/>
                </a:moveTo>
                <a:lnTo>
                  <a:pt x="3014000" y="1636016"/>
                </a:lnTo>
                <a:lnTo>
                  <a:pt x="2924736" y="1649640"/>
                </a:lnTo>
                <a:cubicBezTo>
                  <a:pt x="2183685" y="1801280"/>
                  <a:pt x="1626240" y="2456961"/>
                  <a:pt x="1626240" y="3242840"/>
                </a:cubicBezTo>
                <a:lnTo>
                  <a:pt x="0" y="3242840"/>
                </a:lnTo>
                <a:cubicBezTo>
                  <a:pt x="0" y="1558814"/>
                  <a:pt x="1279849" y="173713"/>
                  <a:pt x="2919932" y="7153"/>
                </a:cubicBezTo>
                <a:close/>
              </a:path>
            </a:pathLst>
          </a:custGeom>
          <a:gradFill>
            <a:gsLst>
              <a:gs pos="0">
                <a:schemeClr val="tx1">
                  <a:alpha val="0"/>
                </a:schemeClr>
              </a:gs>
              <a:gs pos="100000">
                <a:schemeClr val="accent1">
                  <a:alpha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zh-CN" altLang="en-US">
              <a:latin typeface="微软雅黑" panose="020B0503020204020204" charset="-122"/>
              <a:ea typeface="微软雅黑" panose="020B0503020204020204" charset="-122"/>
            </a:endParaRPr>
          </a:p>
        </p:txBody>
      </p:sp>
      <p:sp>
        <p:nvSpPr>
          <p:cNvPr id="8" name="椭圆 7"/>
          <p:cNvSpPr/>
          <p:nvPr userDrawn="1">
            <p:custDataLst>
              <p:tags r:id="rId2"/>
            </p:custDataLst>
          </p:nvPr>
        </p:nvSpPr>
        <p:spPr>
          <a:xfrm>
            <a:off x="8251279" y="1196975"/>
            <a:ext cx="347282" cy="347278"/>
          </a:xfrm>
          <a:prstGeom prst="ellipse">
            <a:avLst/>
          </a:prstGeom>
          <a:gradFill>
            <a:gsLst>
              <a:gs pos="0">
                <a:schemeClr val="accent1">
                  <a:alpha val="40000"/>
                </a:schemeClr>
              </a:gs>
              <a:gs pos="100000">
                <a:schemeClr val="accent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dirty="0">
              <a:solidFill>
                <a:schemeClr val="bg1"/>
              </a:solidFill>
              <a:latin typeface="微软雅黑" panose="020B0503020204020204" charset="-122"/>
              <a:ea typeface="微软雅黑" panose="020B0503020204020204" charset="-122"/>
              <a:sym typeface="+mn-ea"/>
            </a:endParaRPr>
          </a:p>
        </p:txBody>
      </p:sp>
      <p:sp>
        <p:nvSpPr>
          <p:cNvPr id="9" name="椭圆 8"/>
          <p:cNvSpPr/>
          <p:nvPr userDrawn="1">
            <p:custDataLst>
              <p:tags r:id="rId3"/>
            </p:custDataLst>
          </p:nvPr>
        </p:nvSpPr>
        <p:spPr>
          <a:xfrm>
            <a:off x="11244265" y="1525296"/>
            <a:ext cx="191929" cy="191927"/>
          </a:xfrm>
          <a:prstGeom prst="ellipse">
            <a:avLst/>
          </a:prstGeom>
          <a:gradFill>
            <a:gsLst>
              <a:gs pos="0">
                <a:schemeClr val="accent1">
                  <a:alpha val="40000"/>
                </a:schemeClr>
              </a:gs>
              <a:gs pos="100000">
                <a:schemeClr val="accent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dirty="0">
              <a:solidFill>
                <a:schemeClr val="bg1"/>
              </a:solidFill>
              <a:latin typeface="微软雅黑" panose="020B0503020204020204" charset="-122"/>
              <a:ea typeface="微软雅黑" panose="020B0503020204020204" charset="-122"/>
              <a:sym typeface="+mn-ea"/>
            </a:endParaRPr>
          </a:p>
        </p:txBody>
      </p:sp>
      <p:sp>
        <p:nvSpPr>
          <p:cNvPr id="11" name="椭圆 10"/>
          <p:cNvSpPr/>
          <p:nvPr userDrawn="1">
            <p:custDataLst>
              <p:tags r:id="rId4"/>
            </p:custDataLst>
          </p:nvPr>
        </p:nvSpPr>
        <p:spPr>
          <a:xfrm>
            <a:off x="8906483" y="2776204"/>
            <a:ext cx="191929" cy="191927"/>
          </a:xfrm>
          <a:prstGeom prst="ellipse">
            <a:avLst/>
          </a:prstGeom>
          <a:gradFill>
            <a:gsLst>
              <a:gs pos="5000">
                <a:schemeClr val="bg1">
                  <a:alpha val="30000"/>
                </a:schemeClr>
              </a:gs>
              <a:gs pos="95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dirty="0">
              <a:solidFill>
                <a:schemeClr val="bg1"/>
              </a:solidFill>
              <a:latin typeface="微软雅黑" panose="020B0503020204020204" charset="-122"/>
              <a:ea typeface="微软雅黑" panose="020B0503020204020204" charset="-122"/>
            </a:endParaRPr>
          </a:p>
        </p:txBody>
      </p:sp>
      <p:sp>
        <p:nvSpPr>
          <p:cNvPr id="6" name="!!平滑1"/>
          <p:cNvSpPr/>
          <p:nvPr userDrawn="1">
            <p:custDataLst>
              <p:tags r:id="rId5"/>
            </p:custDataLst>
          </p:nvPr>
        </p:nvSpPr>
        <p:spPr>
          <a:xfrm>
            <a:off x="0" y="0"/>
            <a:ext cx="5464995" cy="5449948"/>
          </a:xfrm>
          <a:custGeom>
            <a:avLst/>
            <a:gdLst>
              <a:gd name="connsiteX0" fmla="*/ 0 w 5464995"/>
              <a:gd name="connsiteY0" fmla="*/ 0 h 5449948"/>
              <a:gd name="connsiteX1" fmla="*/ 5101031 w 5464995"/>
              <a:gd name="connsiteY1" fmla="*/ 0 h 5449948"/>
              <a:gd name="connsiteX2" fmla="*/ 5164118 w 5464995"/>
              <a:gd name="connsiteY2" fmla="*/ 130960 h 5449948"/>
              <a:gd name="connsiteX3" fmla="*/ 5464995 w 5464995"/>
              <a:gd name="connsiteY3" fmla="*/ 1621259 h 5449948"/>
              <a:gd name="connsiteX4" fmla="*/ 1636306 w 5464995"/>
              <a:gd name="connsiteY4" fmla="*/ 5449948 h 5449948"/>
              <a:gd name="connsiteX5" fmla="*/ 146008 w 5464995"/>
              <a:gd name="connsiteY5" fmla="*/ 5149071 h 5449948"/>
              <a:gd name="connsiteX6" fmla="*/ 0 w 5464995"/>
              <a:gd name="connsiteY6" fmla="*/ 5083062 h 544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4995" h="5449948">
                <a:moveTo>
                  <a:pt x="0" y="0"/>
                </a:moveTo>
                <a:lnTo>
                  <a:pt x="5101031" y="0"/>
                </a:lnTo>
                <a:lnTo>
                  <a:pt x="5164118" y="130960"/>
                </a:lnTo>
                <a:cubicBezTo>
                  <a:pt x="5357860" y="589019"/>
                  <a:pt x="5464995" y="1092627"/>
                  <a:pt x="5464995" y="1621259"/>
                </a:cubicBezTo>
                <a:cubicBezTo>
                  <a:pt x="5464995" y="3735786"/>
                  <a:pt x="3750833" y="5449948"/>
                  <a:pt x="1636306" y="5449948"/>
                </a:cubicBezTo>
                <a:cubicBezTo>
                  <a:pt x="1107675" y="5449948"/>
                  <a:pt x="604066" y="5342813"/>
                  <a:pt x="146008" y="5149071"/>
                </a:cubicBezTo>
                <a:lnTo>
                  <a:pt x="0" y="5083062"/>
                </a:lnTo>
                <a:close/>
              </a:path>
            </a:pathLst>
          </a:custGeom>
          <a:gradFill>
            <a:gsLst>
              <a:gs pos="0">
                <a:schemeClr val="tx1">
                  <a:alpha val="0"/>
                </a:schemeClr>
              </a:gs>
              <a:gs pos="100000">
                <a:schemeClr val="accent1">
                  <a:alpha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latin typeface="微软雅黑" panose="020B0503020204020204" charset="-122"/>
              <a:ea typeface="微软雅黑" panose="020B0503020204020204" charset="-122"/>
              <a:sym typeface="+mn-ea"/>
            </a:endParaRPr>
          </a:p>
        </p:txBody>
      </p:sp>
      <p:sp>
        <p:nvSpPr>
          <p:cNvPr id="10" name="椭圆 9"/>
          <p:cNvSpPr/>
          <p:nvPr userDrawn="1">
            <p:custDataLst>
              <p:tags r:id="rId6"/>
            </p:custDataLst>
          </p:nvPr>
        </p:nvSpPr>
        <p:spPr>
          <a:xfrm>
            <a:off x="7253791" y="5074518"/>
            <a:ext cx="347282" cy="347278"/>
          </a:xfrm>
          <a:prstGeom prst="ellipse">
            <a:avLst/>
          </a:prstGeom>
          <a:gradFill>
            <a:gsLst>
              <a:gs pos="0">
                <a:schemeClr val="accent1">
                  <a:alpha val="40000"/>
                </a:schemeClr>
              </a:gs>
              <a:gs pos="100000">
                <a:schemeClr val="accent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dirty="0">
              <a:solidFill>
                <a:schemeClr val="bg1"/>
              </a:solidFill>
              <a:latin typeface="微软雅黑" panose="020B0503020204020204" charset="-122"/>
              <a:ea typeface="微软雅黑" panose="020B0503020204020204" charset="-122"/>
              <a:sym typeface="+mn-ea"/>
            </a:endParaRPr>
          </a:p>
        </p:txBody>
      </p:sp>
      <p:cxnSp>
        <p:nvCxnSpPr>
          <p:cNvPr id="15" name="直接连接符 14"/>
          <p:cNvCxnSpPr/>
          <p:nvPr userDrawn="1">
            <p:custDataLst>
              <p:tags r:id="rId7"/>
            </p:custDataLst>
          </p:nvPr>
        </p:nvCxnSpPr>
        <p:spPr>
          <a:xfrm>
            <a:off x="11851182" y="458123"/>
            <a:ext cx="0" cy="180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标题"/>
          <p:cNvSpPr txBox="1"/>
          <p:nvPr>
            <p:custDataLst>
              <p:tags r:id="rId8"/>
            </p:custDataLst>
          </p:nvPr>
        </p:nvSpPr>
        <p:spPr>
          <a:xfrm>
            <a:off x="1111250" y="1599271"/>
            <a:ext cx="10325100" cy="1368152"/>
          </a:xfrm>
          <a:prstGeom prst="rect">
            <a:avLst/>
          </a:prstGeom>
          <a:noFill/>
        </p:spPr>
        <p:txBody>
          <a:bodyPr wrap="square" rtlCol="0" anchor="ctr" anchorCtr="0">
            <a:noAutofit/>
          </a:bodyPr>
          <a:lstStyle/>
          <a:p>
            <a:pPr algn="ctr" fontAlgn="ctr">
              <a:lnSpc>
                <a:spcPct val="150000"/>
              </a:lnSpc>
            </a:pPr>
            <a:r>
              <a:rPr lang="zh-CN" altLang="en-US" sz="6000" b="1" dirty="0">
                <a:solidFill>
                  <a:schemeClr val="accent1"/>
                </a:solidFill>
                <a:effectLst/>
                <a:latin typeface="微软雅黑" panose="020B0503020204020204" charset="-122"/>
                <a:ea typeface="微软雅黑" panose="020B0503020204020204" charset="-122"/>
              </a:rPr>
              <a:t>基于Jetson Nano和多普勒</a:t>
            </a:r>
            <a:endParaRPr lang="zh-CN" altLang="en-US" sz="6000" b="1" dirty="0">
              <a:solidFill>
                <a:schemeClr val="accent1"/>
              </a:solidFill>
              <a:effectLst/>
              <a:latin typeface="微软雅黑" panose="020B0503020204020204" charset="-122"/>
              <a:ea typeface="微软雅黑" panose="020B0503020204020204" charset="-122"/>
            </a:endParaRPr>
          </a:p>
          <a:p>
            <a:pPr algn="ctr" fontAlgn="ctr">
              <a:lnSpc>
                <a:spcPct val="150000"/>
              </a:lnSpc>
            </a:pPr>
            <a:r>
              <a:rPr lang="zh-CN" altLang="en-US" sz="6000" b="1" dirty="0">
                <a:solidFill>
                  <a:schemeClr val="accent1"/>
                </a:solidFill>
                <a:effectLst/>
                <a:latin typeface="微软雅黑" panose="020B0503020204020204" charset="-122"/>
                <a:ea typeface="微软雅黑" panose="020B0503020204020204" charset="-122"/>
              </a:rPr>
              <a:t>雷达的睡眠动作识别系统</a:t>
            </a:r>
            <a:endParaRPr lang="x-none" altLang="zh-CN" sz="6000" b="1" dirty="0">
              <a:solidFill>
                <a:schemeClr val="accent1"/>
              </a:solidFill>
              <a:effectLst/>
              <a:latin typeface="微软雅黑" panose="020B0503020204020204" charset="-122"/>
              <a:ea typeface="微软雅黑" panose="020B0503020204020204" charset="-122"/>
            </a:endParaRPr>
          </a:p>
        </p:txBody>
      </p:sp>
      <p:sp>
        <p:nvSpPr>
          <p:cNvPr id="434" name="任意形状 65"/>
          <p:cNvSpPr/>
          <p:nvPr>
            <p:custDataLst>
              <p:tags r:id="rId9"/>
            </p:custDataLst>
          </p:nvPr>
        </p:nvSpPr>
        <p:spPr>
          <a:xfrm flipH="1" flipV="1">
            <a:off x="1225757" y="6269446"/>
            <a:ext cx="1678799" cy="341193"/>
          </a:xfrm>
          <a:custGeom>
            <a:avLst/>
            <a:gdLst>
              <a:gd name="connsiteX0" fmla="*/ 0 w 960895"/>
              <a:gd name="connsiteY0" fmla="*/ 147234 h 278970"/>
              <a:gd name="connsiteX1" fmla="*/ 216976 w 960895"/>
              <a:gd name="connsiteY1" fmla="*/ 147234 h 278970"/>
              <a:gd name="connsiteX2" fmla="*/ 309966 w 960895"/>
              <a:gd name="connsiteY2" fmla="*/ 0 h 278970"/>
              <a:gd name="connsiteX3" fmla="*/ 449450 w 960895"/>
              <a:gd name="connsiteY3" fmla="*/ 278970 h 278970"/>
              <a:gd name="connsiteX4" fmla="*/ 557939 w 960895"/>
              <a:gd name="connsiteY4" fmla="*/ 46495 h 278970"/>
              <a:gd name="connsiteX5" fmla="*/ 627681 w 960895"/>
              <a:gd name="connsiteY5" fmla="*/ 193729 h 278970"/>
              <a:gd name="connsiteX6" fmla="*/ 681925 w 960895"/>
              <a:gd name="connsiteY6" fmla="*/ 69743 h 278970"/>
              <a:gd name="connsiteX7" fmla="*/ 720671 w 960895"/>
              <a:gd name="connsiteY7" fmla="*/ 139485 h 278970"/>
              <a:gd name="connsiteX8" fmla="*/ 960895 w 960895"/>
              <a:gd name="connsiteY8" fmla="*/ 139485 h 278970"/>
              <a:gd name="connsiteX0-1" fmla="*/ 0 w 1372642"/>
              <a:gd name="connsiteY0-2" fmla="*/ 147234 h 278970"/>
              <a:gd name="connsiteX1-3" fmla="*/ 216976 w 1372642"/>
              <a:gd name="connsiteY1-4" fmla="*/ 147234 h 278970"/>
              <a:gd name="connsiteX2-5" fmla="*/ 309966 w 1372642"/>
              <a:gd name="connsiteY2-6" fmla="*/ 0 h 278970"/>
              <a:gd name="connsiteX3-7" fmla="*/ 449450 w 1372642"/>
              <a:gd name="connsiteY3-8" fmla="*/ 278970 h 278970"/>
              <a:gd name="connsiteX4-9" fmla="*/ 557939 w 1372642"/>
              <a:gd name="connsiteY4-10" fmla="*/ 46495 h 278970"/>
              <a:gd name="connsiteX5-11" fmla="*/ 627681 w 1372642"/>
              <a:gd name="connsiteY5-12" fmla="*/ 193729 h 278970"/>
              <a:gd name="connsiteX6-13" fmla="*/ 681925 w 1372642"/>
              <a:gd name="connsiteY6-14" fmla="*/ 69743 h 278970"/>
              <a:gd name="connsiteX7-15" fmla="*/ 720671 w 1372642"/>
              <a:gd name="connsiteY7-16" fmla="*/ 139485 h 278970"/>
              <a:gd name="connsiteX8-17" fmla="*/ 1372642 w 1372642"/>
              <a:gd name="connsiteY8-18" fmla="*/ 139485 h 2789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72642" h="278970">
                <a:moveTo>
                  <a:pt x="0" y="147234"/>
                </a:moveTo>
                <a:lnTo>
                  <a:pt x="216976" y="147234"/>
                </a:lnTo>
                <a:lnTo>
                  <a:pt x="309966" y="0"/>
                </a:lnTo>
                <a:lnTo>
                  <a:pt x="449450" y="278970"/>
                </a:lnTo>
                <a:lnTo>
                  <a:pt x="557939" y="46495"/>
                </a:lnTo>
                <a:lnTo>
                  <a:pt x="627681" y="193729"/>
                </a:lnTo>
                <a:lnTo>
                  <a:pt x="681925" y="69743"/>
                </a:lnTo>
                <a:lnTo>
                  <a:pt x="720671" y="139485"/>
                </a:lnTo>
                <a:lnTo>
                  <a:pt x="1372642" y="139485"/>
                </a:lnTo>
              </a:path>
            </a:pathLst>
          </a:custGeom>
          <a:noFill/>
          <a:ln w="25400">
            <a:gradFill>
              <a:gsLst>
                <a:gs pos="0">
                  <a:schemeClr val="accent1">
                    <a:alpha val="0"/>
                  </a:schemeClr>
                </a:gs>
                <a:gs pos="100000">
                  <a:schemeClr val="accent1"/>
                </a:gs>
              </a:gsLst>
              <a:lin ang="0" scaled="0"/>
            </a:gra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 name="燕尾形 7"/>
          <p:cNvSpPr/>
          <p:nvPr userDrawn="1">
            <p:custDataLst>
              <p:tags r:id="rId10"/>
            </p:custDataLst>
          </p:nvPr>
        </p:nvSpPr>
        <p:spPr>
          <a:xfrm rot="16200000">
            <a:off x="91483" y="70369"/>
            <a:ext cx="1137833" cy="418809"/>
          </a:xfrm>
          <a:prstGeom prst="chevron">
            <a:avLst>
              <a:gd name="adj" fmla="val 3499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微软雅黑" panose="020B0503020204020204" charset="-122"/>
              <a:ea typeface="微软雅黑" panose="020B0503020204020204" charset="-122"/>
            </a:endParaRPr>
          </a:p>
        </p:txBody>
      </p:sp>
      <p:sp>
        <p:nvSpPr>
          <p:cNvPr id="13" name="日期"/>
          <p:cNvSpPr txBox="1"/>
          <p:nvPr>
            <p:custDataLst>
              <p:tags r:id="rId11"/>
            </p:custDataLst>
          </p:nvPr>
        </p:nvSpPr>
        <p:spPr>
          <a:xfrm>
            <a:off x="1188255" y="6033195"/>
            <a:ext cx="4889023" cy="368300"/>
          </a:xfrm>
          <a:prstGeom prst="rect">
            <a:avLst/>
          </a:prstGeom>
          <a:noFill/>
        </p:spPr>
        <p:txBody>
          <a:bodyPr wrap="square" rtlCol="0" anchor="ctr">
            <a:noAutofit/>
          </a:bodyPr>
          <a:lstStyle/>
          <a:p>
            <a:r>
              <a:rPr lang="en-US" altLang="zh-CN" sz="2400" dirty="0">
                <a:latin typeface="+mj-ea"/>
                <a:ea typeface="+mj-ea"/>
                <a:cs typeface="Roboto" panose="02000000000000000000" pitchFamily="2" charset="0"/>
              </a:rPr>
              <a:t>2023/5/1</a:t>
            </a:r>
            <a:r>
              <a:rPr lang="x-none" altLang="en-US" sz="2400" dirty="0">
                <a:latin typeface="+mj-ea"/>
                <a:ea typeface="+mj-ea"/>
                <a:cs typeface="Roboto" panose="02000000000000000000" pitchFamily="2" charset="0"/>
              </a:rPr>
              <a:t>7</a:t>
            </a:r>
            <a:r>
              <a:rPr lang="en-US" altLang="zh-CN" sz="2400" dirty="0">
                <a:latin typeface="+mj-ea"/>
                <a:ea typeface="+mj-ea"/>
                <a:cs typeface="Roboto" panose="02000000000000000000" pitchFamily="2" charset="0"/>
              </a:rPr>
              <a:t>🚀</a:t>
            </a:r>
            <a:endParaRPr lang="en-US" altLang="zh-CN" sz="2400" dirty="0">
              <a:latin typeface="+mj-ea"/>
              <a:ea typeface="+mj-ea"/>
              <a:cs typeface="Roboto" panose="02000000000000000000" pitchFamily="2" charset="0"/>
            </a:endParaRPr>
          </a:p>
        </p:txBody>
      </p:sp>
      <p:sp>
        <p:nvSpPr>
          <p:cNvPr id="14" name="汇报人"/>
          <p:cNvSpPr/>
          <p:nvPr/>
        </p:nvSpPr>
        <p:spPr>
          <a:xfrm>
            <a:off x="1188255" y="5675595"/>
            <a:ext cx="4684524" cy="368204"/>
          </a:xfrm>
          <a:prstGeom prst="rect">
            <a:avLst/>
          </a:prstGeom>
        </p:spPr>
        <p:txBody>
          <a:bodyPr wrap="square" anchor="ctr" anchorCtr="0"/>
          <a:lstStyle/>
          <a:p>
            <a:r>
              <a:rPr lang="zh-CN" altLang="en-US" sz="2400" dirty="0">
                <a:latin typeface="+mj-ea"/>
                <a:ea typeface="+mj-ea"/>
                <a:cs typeface="Roboto" panose="02000000000000000000" pitchFamily="2" charset="0"/>
              </a:rPr>
              <a:t>汇报人：曾振铭</a:t>
            </a:r>
            <a:endParaRPr lang="zh-CN" altLang="en-US" sz="2400" dirty="0">
              <a:latin typeface="+mj-ea"/>
              <a:ea typeface="+mj-ea"/>
              <a:cs typeface="Roboto" panose="02000000000000000000" pitchFamily="2" charset="0"/>
            </a:endParaRPr>
          </a:p>
        </p:txBody>
      </p:sp>
    </p:spTree>
    <p:custDataLst>
      <p:tags r:id="rId1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3*#ppt_w"/>
                                          </p:val>
                                        </p:tav>
                                        <p:tav tm="100000">
                                          <p:val>
                                            <p:strVal val="#ppt_w"/>
                                          </p:val>
                                        </p:tav>
                                      </p:tavLst>
                                    </p:anim>
                                    <p:anim calcmode="lin" valueType="num">
                                      <p:cBhvr>
                                        <p:cTn id="8" dur="500" fill="hold"/>
                                        <p:tgtEl>
                                          <p:spTgt spid="5"/>
                                        </p:tgtEl>
                                        <p:attrNameLst>
                                          <p:attrName>ppt_h</p:attrName>
                                        </p:attrNameLst>
                                      </p:cBhvr>
                                      <p:tavLst>
                                        <p:tav tm="0">
                                          <p:val>
                                            <p:strVal val="4/3*#ppt_h"/>
                                          </p:val>
                                        </p:tav>
                                        <p:tav tm="100000">
                                          <p:val>
                                            <p:strVal val="#ppt_h"/>
                                          </p:val>
                                        </p:tav>
                                      </p:tavLst>
                                    </p:anim>
                                  </p:childTnLst>
                                </p:cTn>
                              </p:par>
                              <p:par>
                                <p:cTn id="9" presetID="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p:stCondLst>
                                            <p:cond delay="0"/>
                                          </p:stCondLst>
                                        </p:cTn>
                                        <p:tgtEl>
                                          <p:spTgt spid="7"/>
                                        </p:tgtEl>
                                        <p:attrNameLst>
                                          <p:attrName>ppt_x</p:attrName>
                                        </p:attrNameLst>
                                      </p:cBhvr>
                                      <p:tavLst>
                                        <p:tav tm="0" fmla="((floor(#ppt_x-0.5)+ceil(#ppt_x-0.5))*0.5+0.5)+(#ppt_x- ((floor(#ppt_x-0.5)+ceil(#ppt_x-0.5))*0.5+0.5))*$">
                                          <p:val>
                                            <p:fltVal val="0"/>
                                          </p:val>
                                        </p:tav>
                                        <p:tav tm="100000">
                                          <p:val>
                                            <p:fltVal val="1"/>
                                          </p:val>
                                        </p:tav>
                                      </p:tavLst>
                                    </p:anim>
                                    <p:anim calcmode="lin" valueType="num">
                                      <p:cBhvr>
                                        <p:cTn id="12" dur="500">
                                          <p:stCondLst>
                                            <p:cond delay="0"/>
                                          </p:stCondLst>
                                        </p:cTn>
                                        <p:tgtEl>
                                          <p:spTgt spid="7"/>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13" dur="500">
                                          <p:stCondLst>
                                            <p:cond delay="0"/>
                                          </p:stCondLst>
                                        </p:cTn>
                                        <p:tgtEl>
                                          <p:spTgt spid="7"/>
                                        </p:tgtEl>
                                        <p:attrNameLst>
                                          <p:attrName>style.opacity</p:attrName>
                                        </p:attrNameLst>
                                      </p:cBhvr>
                                      <p:tavLst>
                                        <p:tav tm="0">
                                          <p:val>
                                            <p:fltVal val="0"/>
                                          </p:val>
                                        </p:tav>
                                        <p:tav tm="100000">
                                          <p:val>
                                            <p:fltVal val="1"/>
                                          </p:val>
                                        </p:tav>
                                      </p:tavLst>
                                    </p:anim>
                                    <p:anim calcmode="lin" valueType="num">
                                      <p:cBhvr>
                                        <p:cTn id="14" dur="500">
                                          <p:stCondLst>
                                            <p:cond delay="0"/>
                                          </p:stCondLst>
                                        </p:cTn>
                                        <p:tgtEl>
                                          <p:spTgt spid="7"/>
                                        </p:tgtEl>
                                        <p:attrNameLst>
                                          <p:attrName>ppt_w</p:attrName>
                                        </p:attrNameLst>
                                      </p:cBhvr>
                                      <p:tavLst>
                                        <p:tav tm="0">
                                          <p:val>
                                            <p:strVal val="#ppt_w*2"/>
                                          </p:val>
                                        </p:tav>
                                        <p:tav tm="100000">
                                          <p:val>
                                            <p:strVal val="#ppt_w"/>
                                          </p:val>
                                        </p:tav>
                                      </p:tavLst>
                                    </p:anim>
                                    <p:anim calcmode="lin" valueType="num">
                                      <p:cBhvr>
                                        <p:cTn id="15" dur="500">
                                          <p:stCondLst>
                                            <p:cond delay="0"/>
                                          </p:stCondLst>
                                        </p:cTn>
                                        <p:tgtEl>
                                          <p:spTgt spid="7"/>
                                        </p:tgtEl>
                                        <p:attrNameLst>
                                          <p:attrName>ppt_h</p:attrName>
                                        </p:attrNameLst>
                                      </p:cBhvr>
                                      <p:tavLst>
                                        <p:tav tm="0">
                                          <p:val>
                                            <p:strVal val="#ppt_h*2"/>
                                          </p:val>
                                        </p:tav>
                                        <p:tav tm="100000">
                                          <p:val>
                                            <p:strVal val="#ppt_h"/>
                                          </p:val>
                                        </p:tav>
                                      </p:tavLst>
                                    </p:anim>
                                  </p:childTnLst>
                                </p:cTn>
                              </p:par>
                              <p:par>
                                <p:cTn id="16" presetID="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p:stCondLst>
                                            <p:cond delay="0"/>
                                          </p:stCondLst>
                                        </p:cTn>
                                        <p:tgtEl>
                                          <p:spTgt spid="8"/>
                                        </p:tgtEl>
                                        <p:attrNameLst>
                                          <p:attrName>ppt_x</p:attrName>
                                        </p:attrNameLst>
                                      </p:cBhvr>
                                      <p:tavLst>
                                        <p:tav tm="0" fmla="((floor(#ppt_x-0.5)+ceil(#ppt_x-0.5))*0.5+0.5)+(#ppt_x- ((floor(#ppt_x-0.5)+ceil(#ppt_x-0.5))*0.5+0.5))*$">
                                          <p:val>
                                            <p:fltVal val="0"/>
                                          </p:val>
                                        </p:tav>
                                        <p:tav tm="100000">
                                          <p:val>
                                            <p:fltVal val="1"/>
                                          </p:val>
                                        </p:tav>
                                      </p:tavLst>
                                    </p:anim>
                                    <p:anim calcmode="lin" valueType="num">
                                      <p:cBhvr>
                                        <p:cTn id="19" dur="500">
                                          <p:stCondLst>
                                            <p:cond delay="0"/>
                                          </p:stCondLst>
                                        </p:cTn>
                                        <p:tgtEl>
                                          <p:spTgt spid="8"/>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20" dur="500">
                                          <p:stCondLst>
                                            <p:cond delay="0"/>
                                          </p:stCondLst>
                                        </p:cTn>
                                        <p:tgtEl>
                                          <p:spTgt spid="8"/>
                                        </p:tgtEl>
                                        <p:attrNameLst>
                                          <p:attrName>style.opacity</p:attrName>
                                        </p:attrNameLst>
                                      </p:cBhvr>
                                      <p:tavLst>
                                        <p:tav tm="0">
                                          <p:val>
                                            <p:fltVal val="0"/>
                                          </p:val>
                                        </p:tav>
                                        <p:tav tm="100000">
                                          <p:val>
                                            <p:fltVal val="1"/>
                                          </p:val>
                                        </p:tav>
                                      </p:tavLst>
                                    </p:anim>
                                    <p:anim calcmode="lin" valueType="num">
                                      <p:cBhvr>
                                        <p:cTn id="21" dur="500">
                                          <p:stCondLst>
                                            <p:cond delay="0"/>
                                          </p:stCondLst>
                                        </p:cTn>
                                        <p:tgtEl>
                                          <p:spTgt spid="8"/>
                                        </p:tgtEl>
                                        <p:attrNameLst>
                                          <p:attrName>ppt_w</p:attrName>
                                        </p:attrNameLst>
                                      </p:cBhvr>
                                      <p:tavLst>
                                        <p:tav tm="0">
                                          <p:val>
                                            <p:strVal val="#ppt_w*2"/>
                                          </p:val>
                                        </p:tav>
                                        <p:tav tm="100000">
                                          <p:val>
                                            <p:strVal val="#ppt_w"/>
                                          </p:val>
                                        </p:tav>
                                      </p:tavLst>
                                    </p:anim>
                                    <p:anim calcmode="lin" valueType="num">
                                      <p:cBhvr>
                                        <p:cTn id="22" dur="500">
                                          <p:stCondLst>
                                            <p:cond delay="0"/>
                                          </p:stCondLst>
                                        </p:cTn>
                                        <p:tgtEl>
                                          <p:spTgt spid="8"/>
                                        </p:tgtEl>
                                        <p:attrNameLst>
                                          <p:attrName>ppt_h</p:attrName>
                                        </p:attrNameLst>
                                      </p:cBhvr>
                                      <p:tavLst>
                                        <p:tav tm="0">
                                          <p:val>
                                            <p:strVal val="#ppt_h*2"/>
                                          </p:val>
                                        </p:tav>
                                        <p:tav tm="100000">
                                          <p:val>
                                            <p:strVal val="#ppt_h"/>
                                          </p:val>
                                        </p:tav>
                                      </p:tavLst>
                                    </p:anim>
                                  </p:childTnLst>
                                </p:cTn>
                              </p:par>
                              <p:par>
                                <p:cTn id="23" presetID="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p:stCondLst>
                                            <p:cond delay="0"/>
                                          </p:stCondLst>
                                        </p:cTn>
                                        <p:tgtEl>
                                          <p:spTgt spid="9"/>
                                        </p:tgtEl>
                                        <p:attrNameLst>
                                          <p:attrName>ppt_x</p:attrName>
                                        </p:attrNameLst>
                                      </p:cBhvr>
                                      <p:tavLst>
                                        <p:tav tm="0" fmla="((floor(#ppt_x-0.5)+ceil(#ppt_x-0.5))*0.5+0.5)+(#ppt_x- ((floor(#ppt_x-0.5)+ceil(#ppt_x-0.5))*0.5+0.5))*$">
                                          <p:val>
                                            <p:fltVal val="0"/>
                                          </p:val>
                                        </p:tav>
                                        <p:tav tm="100000">
                                          <p:val>
                                            <p:fltVal val="1"/>
                                          </p:val>
                                        </p:tav>
                                      </p:tavLst>
                                    </p:anim>
                                    <p:anim calcmode="lin" valueType="num">
                                      <p:cBhvr>
                                        <p:cTn id="26" dur="500">
                                          <p:stCondLst>
                                            <p:cond delay="0"/>
                                          </p:stCondLst>
                                        </p:cTn>
                                        <p:tgtEl>
                                          <p:spTgt spid="9"/>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27" dur="500">
                                          <p:stCondLst>
                                            <p:cond delay="0"/>
                                          </p:stCondLst>
                                        </p:cTn>
                                        <p:tgtEl>
                                          <p:spTgt spid="9"/>
                                        </p:tgtEl>
                                        <p:attrNameLst>
                                          <p:attrName>style.opacity</p:attrName>
                                        </p:attrNameLst>
                                      </p:cBhvr>
                                      <p:tavLst>
                                        <p:tav tm="0">
                                          <p:val>
                                            <p:fltVal val="0"/>
                                          </p:val>
                                        </p:tav>
                                        <p:tav tm="100000">
                                          <p:val>
                                            <p:fltVal val="1"/>
                                          </p:val>
                                        </p:tav>
                                      </p:tavLst>
                                    </p:anim>
                                    <p:anim calcmode="lin" valueType="num">
                                      <p:cBhvr>
                                        <p:cTn id="28" dur="500">
                                          <p:stCondLst>
                                            <p:cond delay="0"/>
                                          </p:stCondLst>
                                        </p:cTn>
                                        <p:tgtEl>
                                          <p:spTgt spid="9"/>
                                        </p:tgtEl>
                                        <p:attrNameLst>
                                          <p:attrName>ppt_w</p:attrName>
                                        </p:attrNameLst>
                                      </p:cBhvr>
                                      <p:tavLst>
                                        <p:tav tm="0">
                                          <p:val>
                                            <p:strVal val="#ppt_w*2"/>
                                          </p:val>
                                        </p:tav>
                                        <p:tav tm="100000">
                                          <p:val>
                                            <p:strVal val="#ppt_w"/>
                                          </p:val>
                                        </p:tav>
                                      </p:tavLst>
                                    </p:anim>
                                    <p:anim calcmode="lin" valueType="num">
                                      <p:cBhvr>
                                        <p:cTn id="29" dur="500">
                                          <p:stCondLst>
                                            <p:cond delay="0"/>
                                          </p:stCondLst>
                                        </p:cTn>
                                        <p:tgtEl>
                                          <p:spTgt spid="9"/>
                                        </p:tgtEl>
                                        <p:attrNameLst>
                                          <p:attrName>ppt_h</p:attrName>
                                        </p:attrNameLst>
                                      </p:cBhvr>
                                      <p:tavLst>
                                        <p:tav tm="0">
                                          <p:val>
                                            <p:strVal val="#ppt_h*2"/>
                                          </p:val>
                                        </p:tav>
                                        <p:tav tm="100000">
                                          <p:val>
                                            <p:strVal val="#ppt_h"/>
                                          </p:val>
                                        </p:tav>
                                      </p:tavLst>
                                    </p:anim>
                                  </p:childTnLst>
                                </p:cTn>
                              </p:par>
                              <p:par>
                                <p:cTn id="30" presetID="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p:stCondLst>
                                            <p:cond delay="0"/>
                                          </p:stCondLst>
                                        </p:cTn>
                                        <p:tgtEl>
                                          <p:spTgt spid="11"/>
                                        </p:tgtEl>
                                        <p:attrNameLst>
                                          <p:attrName>ppt_x</p:attrName>
                                        </p:attrNameLst>
                                      </p:cBhvr>
                                      <p:tavLst>
                                        <p:tav tm="0" fmla="((floor(#ppt_x-0.5)+ceil(#ppt_x-0.5))*0.5+0.5)+(#ppt_x- ((floor(#ppt_x-0.5)+ceil(#ppt_x-0.5))*0.5+0.5))*$">
                                          <p:val>
                                            <p:fltVal val="0"/>
                                          </p:val>
                                        </p:tav>
                                        <p:tav tm="100000">
                                          <p:val>
                                            <p:fltVal val="1"/>
                                          </p:val>
                                        </p:tav>
                                      </p:tavLst>
                                    </p:anim>
                                    <p:anim calcmode="lin" valueType="num">
                                      <p:cBhvr>
                                        <p:cTn id="33" dur="500">
                                          <p:stCondLst>
                                            <p:cond delay="0"/>
                                          </p:stCondLst>
                                        </p:cTn>
                                        <p:tgtEl>
                                          <p:spTgt spid="11"/>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4" dur="500">
                                          <p:stCondLst>
                                            <p:cond delay="0"/>
                                          </p:stCondLst>
                                        </p:cTn>
                                        <p:tgtEl>
                                          <p:spTgt spid="11"/>
                                        </p:tgtEl>
                                        <p:attrNameLst>
                                          <p:attrName>style.opacity</p:attrName>
                                        </p:attrNameLst>
                                      </p:cBhvr>
                                      <p:tavLst>
                                        <p:tav tm="0">
                                          <p:val>
                                            <p:fltVal val="0"/>
                                          </p:val>
                                        </p:tav>
                                        <p:tav tm="100000">
                                          <p:val>
                                            <p:fltVal val="1"/>
                                          </p:val>
                                        </p:tav>
                                      </p:tavLst>
                                    </p:anim>
                                    <p:anim calcmode="lin" valueType="num">
                                      <p:cBhvr>
                                        <p:cTn id="35" dur="500">
                                          <p:stCondLst>
                                            <p:cond delay="0"/>
                                          </p:stCondLst>
                                        </p:cTn>
                                        <p:tgtEl>
                                          <p:spTgt spid="11"/>
                                        </p:tgtEl>
                                        <p:attrNameLst>
                                          <p:attrName>ppt_w</p:attrName>
                                        </p:attrNameLst>
                                      </p:cBhvr>
                                      <p:tavLst>
                                        <p:tav tm="0">
                                          <p:val>
                                            <p:strVal val="#ppt_w*2"/>
                                          </p:val>
                                        </p:tav>
                                        <p:tav tm="100000">
                                          <p:val>
                                            <p:strVal val="#ppt_w"/>
                                          </p:val>
                                        </p:tav>
                                      </p:tavLst>
                                    </p:anim>
                                    <p:anim calcmode="lin" valueType="num">
                                      <p:cBhvr>
                                        <p:cTn id="36" dur="500">
                                          <p:stCondLst>
                                            <p:cond delay="0"/>
                                          </p:stCondLst>
                                        </p:cTn>
                                        <p:tgtEl>
                                          <p:spTgt spid="11"/>
                                        </p:tgtEl>
                                        <p:attrNameLst>
                                          <p:attrName>ppt_h</p:attrName>
                                        </p:attrNameLst>
                                      </p:cBhvr>
                                      <p:tavLst>
                                        <p:tav tm="0">
                                          <p:val>
                                            <p:strVal val="#ppt_h*2"/>
                                          </p:val>
                                        </p:tav>
                                        <p:tav tm="100000">
                                          <p:val>
                                            <p:strVal val="#ppt_h"/>
                                          </p:val>
                                        </p:tav>
                                      </p:tavLst>
                                    </p:anim>
                                  </p:childTnLst>
                                </p:cTn>
                              </p:par>
                              <p:par>
                                <p:cTn id="37" presetID="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p:stCondLst>
                                            <p:cond delay="0"/>
                                          </p:stCondLst>
                                        </p:cTn>
                                        <p:tgtEl>
                                          <p:spTgt spid="6"/>
                                        </p:tgtEl>
                                        <p:attrNameLst>
                                          <p:attrName>ppt_x</p:attrName>
                                        </p:attrNameLst>
                                      </p:cBhvr>
                                      <p:tavLst>
                                        <p:tav tm="0" fmla="((floor(#ppt_x-0.5)+ceil(#ppt_x-0.5))*0.5+0.5)+(#ppt_x- ((floor(#ppt_x-0.5)+ceil(#ppt_x-0.5))*0.5+0.5))*$">
                                          <p:val>
                                            <p:fltVal val="0"/>
                                          </p:val>
                                        </p:tav>
                                        <p:tav tm="100000">
                                          <p:val>
                                            <p:fltVal val="1"/>
                                          </p:val>
                                        </p:tav>
                                      </p:tavLst>
                                    </p:anim>
                                    <p:anim calcmode="lin" valueType="num">
                                      <p:cBhvr>
                                        <p:cTn id="40" dur="500">
                                          <p:stCondLst>
                                            <p:cond delay="0"/>
                                          </p:stCondLst>
                                        </p:cTn>
                                        <p:tgtEl>
                                          <p:spTgt spid="6"/>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41" dur="500">
                                          <p:stCondLst>
                                            <p:cond delay="0"/>
                                          </p:stCondLst>
                                        </p:cTn>
                                        <p:tgtEl>
                                          <p:spTgt spid="6"/>
                                        </p:tgtEl>
                                        <p:attrNameLst>
                                          <p:attrName>style.opacity</p:attrName>
                                        </p:attrNameLst>
                                      </p:cBhvr>
                                      <p:tavLst>
                                        <p:tav tm="0">
                                          <p:val>
                                            <p:fltVal val="0"/>
                                          </p:val>
                                        </p:tav>
                                        <p:tav tm="100000">
                                          <p:val>
                                            <p:fltVal val="1"/>
                                          </p:val>
                                        </p:tav>
                                      </p:tavLst>
                                    </p:anim>
                                    <p:anim calcmode="lin" valueType="num">
                                      <p:cBhvr>
                                        <p:cTn id="42" dur="500">
                                          <p:stCondLst>
                                            <p:cond delay="0"/>
                                          </p:stCondLst>
                                        </p:cTn>
                                        <p:tgtEl>
                                          <p:spTgt spid="6"/>
                                        </p:tgtEl>
                                        <p:attrNameLst>
                                          <p:attrName>ppt_w</p:attrName>
                                        </p:attrNameLst>
                                      </p:cBhvr>
                                      <p:tavLst>
                                        <p:tav tm="0">
                                          <p:val>
                                            <p:strVal val="#ppt_w*2"/>
                                          </p:val>
                                        </p:tav>
                                        <p:tav tm="100000">
                                          <p:val>
                                            <p:strVal val="#ppt_w"/>
                                          </p:val>
                                        </p:tav>
                                      </p:tavLst>
                                    </p:anim>
                                    <p:anim calcmode="lin" valueType="num">
                                      <p:cBhvr>
                                        <p:cTn id="43" dur="500">
                                          <p:stCondLst>
                                            <p:cond delay="0"/>
                                          </p:stCondLst>
                                        </p:cTn>
                                        <p:tgtEl>
                                          <p:spTgt spid="6"/>
                                        </p:tgtEl>
                                        <p:attrNameLst>
                                          <p:attrName>ppt_h</p:attrName>
                                        </p:attrNameLst>
                                      </p:cBhvr>
                                      <p:tavLst>
                                        <p:tav tm="0">
                                          <p:val>
                                            <p:strVal val="#ppt_h*2"/>
                                          </p:val>
                                        </p:tav>
                                        <p:tav tm="100000">
                                          <p:val>
                                            <p:strVal val="#ppt_h"/>
                                          </p:val>
                                        </p:tav>
                                      </p:tavLst>
                                    </p:anim>
                                  </p:childTnLst>
                                </p:cTn>
                              </p:par>
                              <p:par>
                                <p:cTn id="44" presetID="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p:stCondLst>
                                            <p:cond delay="0"/>
                                          </p:stCondLst>
                                        </p:cTn>
                                        <p:tgtEl>
                                          <p:spTgt spid="10"/>
                                        </p:tgtEl>
                                        <p:attrNameLst>
                                          <p:attrName>ppt_x</p:attrName>
                                        </p:attrNameLst>
                                      </p:cBhvr>
                                      <p:tavLst>
                                        <p:tav tm="0" fmla="((floor(#ppt_x-0.5)+ceil(#ppt_x-0.5))*0.5+0.5)+(#ppt_x- ((floor(#ppt_x-0.5)+ceil(#ppt_x-0.5))*0.5+0.5))*$">
                                          <p:val>
                                            <p:fltVal val="0"/>
                                          </p:val>
                                        </p:tav>
                                        <p:tav tm="100000">
                                          <p:val>
                                            <p:fltVal val="1"/>
                                          </p:val>
                                        </p:tav>
                                      </p:tavLst>
                                    </p:anim>
                                    <p:anim calcmode="lin" valueType="num">
                                      <p:cBhvr>
                                        <p:cTn id="47" dur="500">
                                          <p:stCondLst>
                                            <p:cond delay="0"/>
                                          </p:stCondLst>
                                        </p:cTn>
                                        <p:tgtEl>
                                          <p:spTgt spid="10"/>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48" dur="500">
                                          <p:stCondLst>
                                            <p:cond delay="0"/>
                                          </p:stCondLst>
                                        </p:cTn>
                                        <p:tgtEl>
                                          <p:spTgt spid="10"/>
                                        </p:tgtEl>
                                        <p:attrNameLst>
                                          <p:attrName>style.opacity</p:attrName>
                                        </p:attrNameLst>
                                      </p:cBhvr>
                                      <p:tavLst>
                                        <p:tav tm="0">
                                          <p:val>
                                            <p:fltVal val="0"/>
                                          </p:val>
                                        </p:tav>
                                        <p:tav tm="100000">
                                          <p:val>
                                            <p:fltVal val="1"/>
                                          </p:val>
                                        </p:tav>
                                      </p:tavLst>
                                    </p:anim>
                                    <p:anim calcmode="lin" valueType="num">
                                      <p:cBhvr>
                                        <p:cTn id="49" dur="500">
                                          <p:stCondLst>
                                            <p:cond delay="0"/>
                                          </p:stCondLst>
                                        </p:cTn>
                                        <p:tgtEl>
                                          <p:spTgt spid="10"/>
                                        </p:tgtEl>
                                        <p:attrNameLst>
                                          <p:attrName>ppt_w</p:attrName>
                                        </p:attrNameLst>
                                      </p:cBhvr>
                                      <p:tavLst>
                                        <p:tav tm="0">
                                          <p:val>
                                            <p:strVal val="#ppt_w*2"/>
                                          </p:val>
                                        </p:tav>
                                        <p:tav tm="100000">
                                          <p:val>
                                            <p:strVal val="#ppt_w"/>
                                          </p:val>
                                        </p:tav>
                                      </p:tavLst>
                                    </p:anim>
                                    <p:anim calcmode="lin" valueType="num">
                                      <p:cBhvr>
                                        <p:cTn id="50" dur="500">
                                          <p:stCondLst>
                                            <p:cond delay="0"/>
                                          </p:stCondLst>
                                        </p:cTn>
                                        <p:tgtEl>
                                          <p:spTgt spid="10"/>
                                        </p:tgtEl>
                                        <p:attrNameLst>
                                          <p:attrName>ppt_h</p:attrName>
                                        </p:attrNameLst>
                                      </p:cBhvr>
                                      <p:tavLst>
                                        <p:tav tm="0">
                                          <p:val>
                                            <p:strVal val="#ppt_h*2"/>
                                          </p:val>
                                        </p:tav>
                                        <p:tav tm="100000">
                                          <p:val>
                                            <p:strVal val="#ppt_h"/>
                                          </p:val>
                                        </p:tav>
                                      </p:tavLst>
                                    </p:anim>
                                  </p:childTnLst>
                                </p:cTn>
                              </p:par>
                              <p:par>
                                <p:cTn id="51" presetID="0"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p:stCondLst>
                                            <p:cond delay="0"/>
                                          </p:stCondLst>
                                        </p:cTn>
                                        <p:tgtEl>
                                          <p:spTgt spid="15"/>
                                        </p:tgtEl>
                                        <p:attrNameLst>
                                          <p:attrName>ppt_x</p:attrName>
                                        </p:attrNameLst>
                                      </p:cBhvr>
                                      <p:tavLst>
                                        <p:tav tm="0" fmla="((floor(#ppt_x-0.5)+ceil(#ppt_x-0.5))*0.5+0.5)+(#ppt_x- ((floor(#ppt_x-0.5)+ceil(#ppt_x-0.5))*0.5+0.5))*$">
                                          <p:val>
                                            <p:fltVal val="0"/>
                                          </p:val>
                                        </p:tav>
                                        <p:tav tm="100000">
                                          <p:val>
                                            <p:fltVal val="1"/>
                                          </p:val>
                                        </p:tav>
                                      </p:tavLst>
                                    </p:anim>
                                    <p:anim calcmode="lin" valueType="num">
                                      <p:cBhvr>
                                        <p:cTn id="54" dur="500">
                                          <p:stCondLst>
                                            <p:cond delay="0"/>
                                          </p:stCondLst>
                                        </p:cTn>
                                        <p:tgtEl>
                                          <p:spTgt spid="15"/>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55" dur="500">
                                          <p:stCondLst>
                                            <p:cond delay="0"/>
                                          </p:stCondLst>
                                        </p:cTn>
                                        <p:tgtEl>
                                          <p:spTgt spid="15"/>
                                        </p:tgtEl>
                                        <p:attrNameLst>
                                          <p:attrName>style.opacity</p:attrName>
                                        </p:attrNameLst>
                                      </p:cBhvr>
                                      <p:tavLst>
                                        <p:tav tm="0">
                                          <p:val>
                                            <p:fltVal val="0"/>
                                          </p:val>
                                        </p:tav>
                                        <p:tav tm="100000">
                                          <p:val>
                                            <p:fltVal val="1"/>
                                          </p:val>
                                        </p:tav>
                                      </p:tavLst>
                                    </p:anim>
                                    <p:anim calcmode="lin" valueType="num">
                                      <p:cBhvr>
                                        <p:cTn id="56" dur="500">
                                          <p:stCondLst>
                                            <p:cond delay="0"/>
                                          </p:stCondLst>
                                        </p:cTn>
                                        <p:tgtEl>
                                          <p:spTgt spid="15"/>
                                        </p:tgtEl>
                                        <p:attrNameLst>
                                          <p:attrName>ppt_w</p:attrName>
                                        </p:attrNameLst>
                                      </p:cBhvr>
                                      <p:tavLst>
                                        <p:tav tm="0">
                                          <p:val>
                                            <p:strVal val="#ppt_w*2"/>
                                          </p:val>
                                        </p:tav>
                                        <p:tav tm="100000">
                                          <p:val>
                                            <p:strVal val="#ppt_w"/>
                                          </p:val>
                                        </p:tav>
                                      </p:tavLst>
                                    </p:anim>
                                    <p:anim calcmode="lin" valueType="num">
                                      <p:cBhvr>
                                        <p:cTn id="57" dur="500">
                                          <p:stCondLst>
                                            <p:cond delay="0"/>
                                          </p:stCondLst>
                                        </p:cTn>
                                        <p:tgtEl>
                                          <p:spTgt spid="15"/>
                                        </p:tgtEl>
                                        <p:attrNameLst>
                                          <p:attrName>ppt_h</p:attrName>
                                        </p:attrNameLst>
                                      </p:cBhvr>
                                      <p:tavLst>
                                        <p:tav tm="0">
                                          <p:val>
                                            <p:strVal val="#ppt_h*2"/>
                                          </p:val>
                                        </p:tav>
                                        <p:tav tm="100000">
                                          <p:val>
                                            <p:strVal val="#ppt_h"/>
                                          </p:val>
                                        </p:tav>
                                      </p:tavLst>
                                    </p:anim>
                                  </p:childTnLst>
                                </p:cTn>
                              </p:par>
                              <p:par>
                                <p:cTn id="58" presetID="0" presetClass="entr" presetSubtype="0" fill="hold" grpId="0" nodeType="withEffect">
                                  <p:stCondLst>
                                    <p:cond delay="0"/>
                                  </p:stCondLst>
                                  <p:childTnLst>
                                    <p:set>
                                      <p:cBhvr>
                                        <p:cTn id="59" dur="1" fill="hold">
                                          <p:stCondLst>
                                            <p:cond delay="0"/>
                                          </p:stCondLst>
                                        </p:cTn>
                                        <p:tgtEl>
                                          <p:spTgt spid="434"/>
                                        </p:tgtEl>
                                        <p:attrNameLst>
                                          <p:attrName>style.visibility</p:attrName>
                                        </p:attrNameLst>
                                      </p:cBhvr>
                                      <p:to>
                                        <p:strVal val="visible"/>
                                      </p:to>
                                    </p:set>
                                    <p:anim calcmode="lin" valueType="num">
                                      <p:cBhvr>
                                        <p:cTn id="60" dur="500">
                                          <p:stCondLst>
                                            <p:cond delay="0"/>
                                          </p:stCondLst>
                                        </p:cTn>
                                        <p:tgtEl>
                                          <p:spTgt spid="434"/>
                                        </p:tgtEl>
                                        <p:attrNameLst>
                                          <p:attrName>ppt_x</p:attrName>
                                        </p:attrNameLst>
                                      </p:cBhvr>
                                      <p:tavLst>
                                        <p:tav tm="0" fmla="((floor(#ppt_x-0.5)+ceil(#ppt_x-0.5))*0.5+0.5)+(#ppt_x- ((floor(#ppt_x-0.5)+ceil(#ppt_x-0.5))*0.5+0.5))*$">
                                          <p:val>
                                            <p:fltVal val="0"/>
                                          </p:val>
                                        </p:tav>
                                        <p:tav tm="100000">
                                          <p:val>
                                            <p:fltVal val="1"/>
                                          </p:val>
                                        </p:tav>
                                      </p:tavLst>
                                    </p:anim>
                                    <p:anim calcmode="lin" valueType="num">
                                      <p:cBhvr>
                                        <p:cTn id="61" dur="500">
                                          <p:stCondLst>
                                            <p:cond delay="0"/>
                                          </p:stCondLst>
                                        </p:cTn>
                                        <p:tgtEl>
                                          <p:spTgt spid="434"/>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62" dur="500">
                                          <p:stCondLst>
                                            <p:cond delay="0"/>
                                          </p:stCondLst>
                                        </p:cTn>
                                        <p:tgtEl>
                                          <p:spTgt spid="434"/>
                                        </p:tgtEl>
                                        <p:attrNameLst>
                                          <p:attrName>style.opacity</p:attrName>
                                        </p:attrNameLst>
                                      </p:cBhvr>
                                      <p:tavLst>
                                        <p:tav tm="0">
                                          <p:val>
                                            <p:fltVal val="0"/>
                                          </p:val>
                                        </p:tav>
                                        <p:tav tm="100000">
                                          <p:val>
                                            <p:fltVal val="1"/>
                                          </p:val>
                                        </p:tav>
                                      </p:tavLst>
                                    </p:anim>
                                    <p:anim calcmode="lin" valueType="num">
                                      <p:cBhvr>
                                        <p:cTn id="63" dur="500">
                                          <p:stCondLst>
                                            <p:cond delay="0"/>
                                          </p:stCondLst>
                                        </p:cTn>
                                        <p:tgtEl>
                                          <p:spTgt spid="434"/>
                                        </p:tgtEl>
                                        <p:attrNameLst>
                                          <p:attrName>ppt_w</p:attrName>
                                        </p:attrNameLst>
                                      </p:cBhvr>
                                      <p:tavLst>
                                        <p:tav tm="0">
                                          <p:val>
                                            <p:strVal val="#ppt_w*2"/>
                                          </p:val>
                                        </p:tav>
                                        <p:tav tm="100000">
                                          <p:val>
                                            <p:strVal val="#ppt_w"/>
                                          </p:val>
                                        </p:tav>
                                      </p:tavLst>
                                    </p:anim>
                                    <p:anim calcmode="lin" valueType="num">
                                      <p:cBhvr>
                                        <p:cTn id="64" dur="500">
                                          <p:stCondLst>
                                            <p:cond delay="0"/>
                                          </p:stCondLst>
                                        </p:cTn>
                                        <p:tgtEl>
                                          <p:spTgt spid="434"/>
                                        </p:tgtEl>
                                        <p:attrNameLst>
                                          <p:attrName>ppt_h</p:attrName>
                                        </p:attrNameLst>
                                      </p:cBhvr>
                                      <p:tavLst>
                                        <p:tav tm="0">
                                          <p:val>
                                            <p:strVal val="#ppt_h*2"/>
                                          </p:val>
                                        </p:tav>
                                        <p:tav tm="100000">
                                          <p:val>
                                            <p:strVal val="#ppt_h"/>
                                          </p:val>
                                        </p:tav>
                                      </p:tavLst>
                                    </p:anim>
                                  </p:childTnLst>
                                </p:cTn>
                              </p:par>
                              <p:par>
                                <p:cTn id="65" presetID="0" presetClass="entr" presetSubtype="0"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p:cTn id="67" dur="500">
                                          <p:stCondLst>
                                            <p:cond delay="0"/>
                                          </p:stCondLst>
                                        </p:cTn>
                                        <p:tgtEl>
                                          <p:spTgt spid="3"/>
                                        </p:tgtEl>
                                        <p:attrNameLst>
                                          <p:attrName>ppt_x</p:attrName>
                                        </p:attrNameLst>
                                      </p:cBhvr>
                                      <p:tavLst>
                                        <p:tav tm="0" fmla="((floor(#ppt_x-0.5)+ceil(#ppt_x-0.5))*0.5+0.5)+(#ppt_x- ((floor(#ppt_x-0.5)+ceil(#ppt_x-0.5))*0.5+0.5))*$">
                                          <p:val>
                                            <p:fltVal val="0"/>
                                          </p:val>
                                        </p:tav>
                                        <p:tav tm="100000">
                                          <p:val>
                                            <p:fltVal val="1"/>
                                          </p:val>
                                        </p:tav>
                                      </p:tavLst>
                                    </p:anim>
                                    <p:anim calcmode="lin" valueType="num">
                                      <p:cBhvr>
                                        <p:cTn id="68" dur="500">
                                          <p:stCondLst>
                                            <p:cond delay="0"/>
                                          </p:stCondLst>
                                        </p:cTn>
                                        <p:tgtEl>
                                          <p:spTgt spid="3"/>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69" dur="500">
                                          <p:stCondLst>
                                            <p:cond delay="0"/>
                                          </p:stCondLst>
                                        </p:cTn>
                                        <p:tgtEl>
                                          <p:spTgt spid="3"/>
                                        </p:tgtEl>
                                        <p:attrNameLst>
                                          <p:attrName>style.opacity</p:attrName>
                                        </p:attrNameLst>
                                      </p:cBhvr>
                                      <p:tavLst>
                                        <p:tav tm="0">
                                          <p:val>
                                            <p:fltVal val="0"/>
                                          </p:val>
                                        </p:tav>
                                        <p:tav tm="100000">
                                          <p:val>
                                            <p:fltVal val="1"/>
                                          </p:val>
                                        </p:tav>
                                      </p:tavLst>
                                    </p:anim>
                                    <p:anim calcmode="lin" valueType="num">
                                      <p:cBhvr>
                                        <p:cTn id="70" dur="500">
                                          <p:stCondLst>
                                            <p:cond delay="0"/>
                                          </p:stCondLst>
                                        </p:cTn>
                                        <p:tgtEl>
                                          <p:spTgt spid="3"/>
                                        </p:tgtEl>
                                        <p:attrNameLst>
                                          <p:attrName>ppt_w</p:attrName>
                                        </p:attrNameLst>
                                      </p:cBhvr>
                                      <p:tavLst>
                                        <p:tav tm="0">
                                          <p:val>
                                            <p:strVal val="#ppt_w*2"/>
                                          </p:val>
                                        </p:tav>
                                        <p:tav tm="100000">
                                          <p:val>
                                            <p:strVal val="#ppt_w"/>
                                          </p:val>
                                        </p:tav>
                                      </p:tavLst>
                                    </p:anim>
                                    <p:anim calcmode="lin" valueType="num">
                                      <p:cBhvr>
                                        <p:cTn id="71" dur="500">
                                          <p:stCondLst>
                                            <p:cond delay="0"/>
                                          </p:stCondLst>
                                        </p:cTn>
                                        <p:tgtEl>
                                          <p:spTgt spid="3"/>
                                        </p:tgtEl>
                                        <p:attrNameLst>
                                          <p:attrName>ppt_h</p:attrName>
                                        </p:attrNameLst>
                                      </p:cBhvr>
                                      <p:tavLst>
                                        <p:tav tm="0">
                                          <p:val>
                                            <p:strVal val="#ppt_h*2"/>
                                          </p:val>
                                        </p:tav>
                                        <p:tav tm="100000">
                                          <p:val>
                                            <p:strVal val="#ppt_h"/>
                                          </p:val>
                                        </p:tav>
                                      </p:tavLst>
                                    </p:anim>
                                  </p:childTnLst>
                                </p:cTn>
                              </p:par>
                              <p:par>
                                <p:cTn id="72" presetID="0" presetClass="entr" presetSubtype="0"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 calcmode="lin" valueType="num">
                                      <p:cBhvr>
                                        <p:cTn id="74" dur="500">
                                          <p:stCondLst>
                                            <p:cond delay="0"/>
                                          </p:stCondLst>
                                        </p:cTn>
                                        <p:tgtEl>
                                          <p:spTgt spid="13"/>
                                        </p:tgtEl>
                                        <p:attrNameLst>
                                          <p:attrName>ppt_x</p:attrName>
                                        </p:attrNameLst>
                                      </p:cBhvr>
                                      <p:tavLst>
                                        <p:tav tm="0" fmla="((floor(#ppt_x-0.5)+ceil(#ppt_x-0.5))*0.5+0.5)+(#ppt_x- ((floor(#ppt_x-0.5)+ceil(#ppt_x-0.5))*0.5+0.5))*$">
                                          <p:val>
                                            <p:fltVal val="0"/>
                                          </p:val>
                                        </p:tav>
                                        <p:tav tm="100000">
                                          <p:val>
                                            <p:fltVal val="1"/>
                                          </p:val>
                                        </p:tav>
                                      </p:tavLst>
                                    </p:anim>
                                    <p:anim calcmode="lin" valueType="num">
                                      <p:cBhvr>
                                        <p:cTn id="75" dur="500">
                                          <p:stCondLst>
                                            <p:cond delay="0"/>
                                          </p:stCondLst>
                                        </p:cTn>
                                        <p:tgtEl>
                                          <p:spTgt spid="13"/>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76" dur="500">
                                          <p:stCondLst>
                                            <p:cond delay="0"/>
                                          </p:stCondLst>
                                        </p:cTn>
                                        <p:tgtEl>
                                          <p:spTgt spid="13"/>
                                        </p:tgtEl>
                                        <p:attrNameLst>
                                          <p:attrName>style.opacity</p:attrName>
                                        </p:attrNameLst>
                                      </p:cBhvr>
                                      <p:tavLst>
                                        <p:tav tm="0">
                                          <p:val>
                                            <p:fltVal val="0"/>
                                          </p:val>
                                        </p:tav>
                                        <p:tav tm="100000">
                                          <p:val>
                                            <p:fltVal val="1"/>
                                          </p:val>
                                        </p:tav>
                                      </p:tavLst>
                                    </p:anim>
                                    <p:anim calcmode="lin" valueType="num">
                                      <p:cBhvr>
                                        <p:cTn id="77" dur="500">
                                          <p:stCondLst>
                                            <p:cond delay="0"/>
                                          </p:stCondLst>
                                        </p:cTn>
                                        <p:tgtEl>
                                          <p:spTgt spid="13"/>
                                        </p:tgtEl>
                                        <p:attrNameLst>
                                          <p:attrName>ppt_w</p:attrName>
                                        </p:attrNameLst>
                                      </p:cBhvr>
                                      <p:tavLst>
                                        <p:tav tm="0">
                                          <p:val>
                                            <p:strVal val="#ppt_w*2"/>
                                          </p:val>
                                        </p:tav>
                                        <p:tav tm="100000">
                                          <p:val>
                                            <p:strVal val="#ppt_w"/>
                                          </p:val>
                                        </p:tav>
                                      </p:tavLst>
                                    </p:anim>
                                    <p:anim calcmode="lin" valueType="num">
                                      <p:cBhvr>
                                        <p:cTn id="78" dur="500">
                                          <p:stCondLst>
                                            <p:cond delay="0"/>
                                          </p:stCondLst>
                                        </p:cTn>
                                        <p:tgtEl>
                                          <p:spTgt spid="13"/>
                                        </p:tgtEl>
                                        <p:attrNameLst>
                                          <p:attrName>ppt_h</p:attrName>
                                        </p:attrNameLst>
                                      </p:cBhvr>
                                      <p:tavLst>
                                        <p:tav tm="0">
                                          <p:val>
                                            <p:strVal val="#ppt_h*2"/>
                                          </p:val>
                                        </p:tav>
                                        <p:tav tm="100000">
                                          <p:val>
                                            <p:strVal val="#ppt_h"/>
                                          </p:val>
                                        </p:tav>
                                      </p:tavLst>
                                    </p:anim>
                                  </p:childTnLst>
                                </p:cTn>
                              </p:par>
                              <p:par>
                                <p:cTn id="79" presetID="0" presetClass="entr" presetSubtype="0" fill="hold" grpId="0" nodeType="with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500">
                                          <p:stCondLst>
                                            <p:cond delay="0"/>
                                          </p:stCondLst>
                                        </p:cTn>
                                        <p:tgtEl>
                                          <p:spTgt spid="14"/>
                                        </p:tgtEl>
                                        <p:attrNameLst>
                                          <p:attrName>ppt_x</p:attrName>
                                        </p:attrNameLst>
                                      </p:cBhvr>
                                      <p:tavLst>
                                        <p:tav tm="0" fmla="((floor(#ppt_x-0.5)+ceil(#ppt_x-0.5))*0.5+0.5)+(#ppt_x- ((floor(#ppt_x-0.5)+ceil(#ppt_x-0.5))*0.5+0.5))*$">
                                          <p:val>
                                            <p:fltVal val="0"/>
                                          </p:val>
                                        </p:tav>
                                        <p:tav tm="100000">
                                          <p:val>
                                            <p:fltVal val="1"/>
                                          </p:val>
                                        </p:tav>
                                      </p:tavLst>
                                    </p:anim>
                                    <p:anim calcmode="lin" valueType="num">
                                      <p:cBhvr>
                                        <p:cTn id="82" dur="500">
                                          <p:stCondLst>
                                            <p:cond delay="0"/>
                                          </p:stCondLst>
                                        </p:cTn>
                                        <p:tgtEl>
                                          <p:spTgt spid="14"/>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83" dur="500">
                                          <p:stCondLst>
                                            <p:cond delay="0"/>
                                          </p:stCondLst>
                                        </p:cTn>
                                        <p:tgtEl>
                                          <p:spTgt spid="14"/>
                                        </p:tgtEl>
                                        <p:attrNameLst>
                                          <p:attrName>style.opacity</p:attrName>
                                        </p:attrNameLst>
                                      </p:cBhvr>
                                      <p:tavLst>
                                        <p:tav tm="0">
                                          <p:val>
                                            <p:fltVal val="0"/>
                                          </p:val>
                                        </p:tav>
                                        <p:tav tm="100000">
                                          <p:val>
                                            <p:fltVal val="1"/>
                                          </p:val>
                                        </p:tav>
                                      </p:tavLst>
                                    </p:anim>
                                    <p:anim calcmode="lin" valueType="num">
                                      <p:cBhvr>
                                        <p:cTn id="84" dur="500">
                                          <p:stCondLst>
                                            <p:cond delay="0"/>
                                          </p:stCondLst>
                                        </p:cTn>
                                        <p:tgtEl>
                                          <p:spTgt spid="14"/>
                                        </p:tgtEl>
                                        <p:attrNameLst>
                                          <p:attrName>ppt_w</p:attrName>
                                        </p:attrNameLst>
                                      </p:cBhvr>
                                      <p:tavLst>
                                        <p:tav tm="0">
                                          <p:val>
                                            <p:strVal val="#ppt_w*2"/>
                                          </p:val>
                                        </p:tav>
                                        <p:tav tm="100000">
                                          <p:val>
                                            <p:strVal val="#ppt_w"/>
                                          </p:val>
                                        </p:tav>
                                      </p:tavLst>
                                    </p:anim>
                                    <p:anim calcmode="lin" valueType="num">
                                      <p:cBhvr>
                                        <p:cTn id="85" dur="500">
                                          <p:stCondLst>
                                            <p:cond delay="0"/>
                                          </p:stCondLst>
                                        </p:cTn>
                                        <p:tgtEl>
                                          <p:spTgt spid="14"/>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P spid="8" grpId="0" bldLvl="0" animBg="1"/>
      <p:bldP spid="9" grpId="0" bldLvl="0" animBg="1"/>
      <p:bldP spid="11" grpId="0" bldLvl="0" animBg="1"/>
      <p:bldP spid="6" grpId="0" bldLvl="0" animBg="1"/>
      <p:bldP spid="10" grpId="0" bldLvl="0" animBg="1"/>
      <p:bldP spid="434" grpId="0" bldLvl="0" animBg="1"/>
      <p:bldP spid="3" grpId="0" bldLvl="0" animBg="1"/>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平滑1"/>
          <p:cNvSpPr/>
          <p:nvPr>
            <p:custDataLst>
              <p:tags r:id="rId1"/>
            </p:custDataLst>
          </p:nvPr>
        </p:nvSpPr>
        <p:spPr>
          <a:xfrm>
            <a:off x="0" y="6774235"/>
            <a:ext cx="12192000" cy="861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nvGrpSpPr>
          <p:cNvPr id="12" name="平滑3"/>
          <p:cNvGrpSpPr/>
          <p:nvPr/>
        </p:nvGrpSpPr>
        <p:grpSpPr>
          <a:xfrm rot="10800000">
            <a:off x="262890" y="261620"/>
            <a:ext cx="1121410" cy="314960"/>
            <a:chOff x="10346364" y="648401"/>
            <a:chExt cx="1184069" cy="403309"/>
          </a:xfrm>
          <a:solidFill>
            <a:schemeClr val="accent1"/>
          </a:solidFill>
        </p:grpSpPr>
        <p:sp>
          <p:nvSpPr>
            <p:cNvPr id="13" name="5"/>
            <p:cNvSpPr/>
            <p:nvPr>
              <p:custDataLst>
                <p:tags r:id="rId2"/>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14" name="4"/>
            <p:cNvSpPr/>
            <p:nvPr>
              <p:custDataLst>
                <p:tags r:id="rId3"/>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15" name="3"/>
            <p:cNvSpPr/>
            <p:nvPr>
              <p:custDataLst>
                <p:tags r:id="rId4"/>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16" name="2"/>
            <p:cNvSpPr/>
            <p:nvPr>
              <p:custDataLst>
                <p:tags r:id="rId5"/>
              </p:custDataLst>
            </p:nvPr>
          </p:nvSpPr>
          <p:spPr>
            <a:xfrm rot="16200000">
              <a:off x="11211100" y="731741"/>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17" name="1"/>
            <p:cNvSpPr/>
            <p:nvPr>
              <p:custDataLst>
                <p:tags r:id="rId6"/>
              </p:custDataLst>
            </p:nvPr>
          </p:nvSpPr>
          <p:spPr>
            <a:xfrm rot="16200000">
              <a:off x="10973944" y="731741"/>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grpSp>
      <p:sp>
        <p:nvSpPr>
          <p:cNvPr id="7" name="任意多边形: 形状 6"/>
          <p:cNvSpPr/>
          <p:nvPr/>
        </p:nvSpPr>
        <p:spPr>
          <a:xfrm rot="9299201">
            <a:off x="8709055" y="-40132"/>
            <a:ext cx="4867360" cy="7048667"/>
          </a:xfrm>
          <a:custGeom>
            <a:avLst/>
            <a:gdLst>
              <a:gd name="connsiteX0" fmla="*/ 2899759 w 4867360"/>
              <a:gd name="connsiteY0" fmla="*/ 0 h 7048667"/>
              <a:gd name="connsiteX1" fmla="*/ 4379161 w 4867360"/>
              <a:gd name="connsiteY1" fmla="*/ 690275 h 7048667"/>
              <a:gd name="connsiteX2" fmla="*/ 4508655 w 4867360"/>
              <a:gd name="connsiteY2" fmla="*/ 959089 h 7048667"/>
              <a:gd name="connsiteX3" fmla="*/ 4867360 w 4867360"/>
              <a:gd name="connsiteY3" fmla="*/ 2735817 h 7048667"/>
              <a:gd name="connsiteX4" fmla="*/ 2079539 w 4867360"/>
              <a:gd name="connsiteY4" fmla="*/ 6941662 h 7048667"/>
              <a:gd name="connsiteX5" fmla="*/ 1787181 w 4867360"/>
              <a:gd name="connsiteY5" fmla="*/ 7048667 h 7048667"/>
              <a:gd name="connsiteX6" fmla="*/ 0 w 4867360"/>
              <a:gd name="connsiteY6" fmla="*/ 6214786 h 704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67360" h="7048667">
                <a:moveTo>
                  <a:pt x="2899759" y="0"/>
                </a:moveTo>
                <a:lnTo>
                  <a:pt x="4379161" y="690275"/>
                </a:lnTo>
                <a:lnTo>
                  <a:pt x="4508655" y="959089"/>
                </a:lnTo>
                <a:cubicBezTo>
                  <a:pt x="4739634" y="1505183"/>
                  <a:pt x="4867360" y="2105585"/>
                  <a:pt x="4867360" y="2735817"/>
                </a:cubicBezTo>
                <a:cubicBezTo>
                  <a:pt x="4867360" y="4626516"/>
                  <a:pt x="3717825" y="6248726"/>
                  <a:pt x="2079539" y="6941662"/>
                </a:cubicBezTo>
                <a:lnTo>
                  <a:pt x="1787181" y="7048667"/>
                </a:lnTo>
                <a:lnTo>
                  <a:pt x="0" y="6214786"/>
                </a:lnTo>
                <a:close/>
              </a:path>
            </a:pathLst>
          </a:custGeom>
          <a:gradFill>
            <a:gsLst>
              <a:gs pos="7000">
                <a:schemeClr val="accent3">
                  <a:alpha val="0"/>
                </a:schemeClr>
              </a:gs>
              <a:gs pos="100000">
                <a:schemeClr val="accent1">
                  <a:alpha val="3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椭圆 7" hidden="1"/>
          <p:cNvSpPr/>
          <p:nvPr>
            <p:custDataLst>
              <p:tags r:id="rId7"/>
            </p:custDataLst>
          </p:nvPr>
        </p:nvSpPr>
        <p:spPr>
          <a:xfrm rot="19568565">
            <a:off x="6090920" y="-104140"/>
            <a:ext cx="6464935" cy="6464935"/>
          </a:xfrm>
          <a:prstGeom prst="ellipse">
            <a:avLst/>
          </a:prstGeom>
          <a:gradFill>
            <a:gsLst>
              <a:gs pos="27000">
                <a:schemeClr val="accent2">
                  <a:alpha val="31000"/>
                </a:schemeClr>
              </a:gs>
              <a:gs pos="82000">
                <a:schemeClr val="accent1">
                  <a:alpha val="23000"/>
                </a:schemeClr>
              </a:gs>
            </a:gsLst>
            <a:path path="circle">
              <a:fillToRect l="50000" t="50000" r="50000" b="50000"/>
            </a:path>
            <a:tileRect/>
          </a:gradFill>
          <a:ln>
            <a:noFill/>
          </a:ln>
          <a:effectLst>
            <a:softEdge rad="698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2" name="标题"/>
          <p:cNvSpPr>
            <a:spLocks noGrp="1"/>
          </p:cNvSpPr>
          <p:nvPr>
            <p:custDataLst>
              <p:tags r:id="rId8"/>
            </p:custDataLst>
          </p:nvPr>
        </p:nvSpPr>
        <p:spPr>
          <a:xfrm>
            <a:off x="922020" y="576253"/>
            <a:ext cx="4833586" cy="509381"/>
          </a:xfrm>
          <a:prstGeom prst="rect">
            <a:avLst/>
          </a:prstGeom>
        </p:spPr>
        <p:txBody>
          <a:bodyPr wrap="square">
            <a:noAutofit/>
          </a:bodyPr>
          <a:lstStyle>
            <a:lvl1pPr algn="l" defTabSz="914400" rtl="0" eaLnBrk="1" latinLnBrk="0" hangingPunct="1">
              <a:lnSpc>
                <a:spcPct val="90000"/>
              </a:lnSpc>
              <a:spcBef>
                <a:spcPct val="0"/>
              </a:spcBef>
              <a:buNone/>
              <a:defRPr sz="2400" kern="1200">
                <a:solidFill>
                  <a:schemeClr val="bg1"/>
                </a:solidFill>
                <a:latin typeface="阿里巴巴普惠体 B" panose="00020600040101010101" pitchFamily="18" charset="-122"/>
                <a:ea typeface="阿里巴巴普惠体" panose="00020600040101010101" charset="-122"/>
                <a:cs typeface="+mj-cs"/>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3600" b="1" noProof="0" dirty="0">
                <a:ln>
                  <a:noFill/>
                </a:ln>
                <a:solidFill>
                  <a:schemeClr val="accent1"/>
                </a:solidFill>
                <a:effectLst/>
                <a:uLnTx/>
                <a:uFillTx/>
                <a:latin typeface="微软雅黑" panose="020B0503020204020204" charset="-122"/>
                <a:ea typeface="微软雅黑" panose="020B0503020204020204" charset="-122"/>
                <a:sym typeface="+mn-ea"/>
              </a:rPr>
              <a:t>现阶段已完成内容</a:t>
            </a:r>
            <a:endParaRPr lang="zh-CN" altLang="en-US" sz="3600" b="1" noProof="0" dirty="0">
              <a:ln>
                <a:noFill/>
              </a:ln>
              <a:solidFill>
                <a:schemeClr val="accent1"/>
              </a:solidFill>
              <a:effectLst/>
              <a:uLnTx/>
              <a:uFillTx/>
              <a:latin typeface="微软雅黑" panose="020B0503020204020204" charset="-122"/>
              <a:ea typeface="微软雅黑" panose="020B0503020204020204" charset="-122"/>
              <a:sym typeface="+mn-ea"/>
            </a:endParaRPr>
          </a:p>
        </p:txBody>
      </p:sp>
      <p:sp>
        <p:nvSpPr>
          <p:cNvPr id="120" name="内容"/>
          <p:cNvSpPr txBox="1"/>
          <p:nvPr>
            <p:custDataLst>
              <p:tags r:id="rId9"/>
            </p:custDataLst>
          </p:nvPr>
        </p:nvSpPr>
        <p:spPr>
          <a:xfrm>
            <a:off x="487680" y="1305560"/>
            <a:ext cx="4819015" cy="617855"/>
          </a:xfrm>
          <a:prstGeom prst="rect">
            <a:avLst/>
          </a:prstGeom>
          <a:noFill/>
        </p:spPr>
        <p:txBody>
          <a:bodyPr wrap="square" rtlCol="0">
            <a:normAutofit lnSpcReduction="20000"/>
          </a:bodyPr>
          <a:lstStyle/>
          <a:p>
            <a:pPr marL="0" marR="0" lvl="0" indent="0" algn="just" defTabSz="914400" rtl="0" eaLnBrk="1" fontAlgn="auto" latinLnBrk="0" hangingPunct="1">
              <a:lnSpc>
                <a:spcPct val="140000"/>
              </a:lnSpc>
              <a:spcBef>
                <a:spcPts val="300"/>
              </a:spcBef>
              <a:spcAft>
                <a:spcPts val="300"/>
              </a:spcAft>
              <a:buClrTx/>
              <a:buSzTx/>
              <a:buFontTx/>
              <a:buNone/>
              <a:defRPr/>
            </a:pPr>
            <a:r>
              <a:rPr lang="en-US" altLang="zh-CN" sz="2800" noProof="0" dirty="0">
                <a:ln>
                  <a:noFill/>
                </a:ln>
                <a:effectLst/>
                <a:uLnTx/>
                <a:uFillTx/>
                <a:latin typeface="微软雅黑" panose="020B0503020204020204" charset="-122"/>
                <a:ea typeface="微软雅黑" panose="020B0503020204020204" charset="-122"/>
                <a:cs typeface="+mn-ea"/>
                <a:sym typeface="+mn-lt"/>
              </a:rPr>
              <a:t>4.数据集</a:t>
            </a:r>
            <a:r>
              <a:rPr lang="zh-CN" altLang="en-US" sz="2800" noProof="0" dirty="0">
                <a:ln>
                  <a:noFill/>
                </a:ln>
                <a:effectLst/>
                <a:uLnTx/>
                <a:uFillTx/>
                <a:latin typeface="微软雅黑" panose="020B0503020204020204" charset="-122"/>
                <a:ea typeface="微软雅黑" panose="020B0503020204020204" charset="-122"/>
                <a:cs typeface="+mn-ea"/>
                <a:sym typeface="+mn-lt"/>
              </a:rPr>
              <a:t>的动作量</a:t>
            </a:r>
            <a:endParaRPr lang="zh-CN" altLang="en-US" sz="2800" kern="0" noProof="0" dirty="0">
              <a:ln>
                <a:noFill/>
              </a:ln>
              <a:effectLst/>
              <a:uLnTx/>
              <a:uFillTx/>
              <a:latin typeface="微软雅黑" panose="020B0503020204020204" charset="-122"/>
              <a:ea typeface="微软雅黑" panose="020B0503020204020204" charset="-122"/>
              <a:cs typeface="+mn-ea"/>
              <a:sym typeface="+mn-lt"/>
            </a:endParaRPr>
          </a:p>
        </p:txBody>
      </p:sp>
      <p:grpSp>
        <p:nvGrpSpPr>
          <p:cNvPr id="98" name="组合 97"/>
          <p:cNvGrpSpPr/>
          <p:nvPr/>
        </p:nvGrpSpPr>
        <p:grpSpPr>
          <a:xfrm>
            <a:off x="981004" y="1239974"/>
            <a:ext cx="4092098" cy="120864"/>
            <a:chOff x="7606416" y="1550405"/>
            <a:chExt cx="4092098" cy="120864"/>
          </a:xfrm>
        </p:grpSpPr>
        <p:sp>
          <p:nvSpPr>
            <p:cNvPr id="99" name="平行四边形 98"/>
            <p:cNvSpPr/>
            <p:nvPr userDrawn="1">
              <p:custDataLst>
                <p:tags r:id="rId10"/>
              </p:custDataLst>
            </p:nvPr>
          </p:nvSpPr>
          <p:spPr>
            <a:xfrm flipH="1" flipV="1">
              <a:off x="7606416" y="1550405"/>
              <a:ext cx="134420" cy="120864"/>
            </a:xfrm>
            <a:prstGeom prst="parallelogram">
              <a:avLst>
                <a:gd name="adj" fmla="val 64387"/>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100" name="平行四边形 99"/>
            <p:cNvSpPr/>
            <p:nvPr userDrawn="1">
              <p:custDataLst>
                <p:tags r:id="rId11"/>
              </p:custDataLst>
            </p:nvPr>
          </p:nvSpPr>
          <p:spPr>
            <a:xfrm flipH="1" flipV="1">
              <a:off x="7742178" y="1550405"/>
              <a:ext cx="134420" cy="120864"/>
            </a:xfrm>
            <a:prstGeom prst="parallelogram">
              <a:avLst>
                <a:gd name="adj" fmla="val 64387"/>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101" name="平行四边形 100"/>
            <p:cNvSpPr/>
            <p:nvPr userDrawn="1">
              <p:custDataLst>
                <p:tags r:id="rId12"/>
              </p:custDataLst>
            </p:nvPr>
          </p:nvSpPr>
          <p:spPr>
            <a:xfrm flipH="1" flipV="1">
              <a:off x="7877939" y="1550405"/>
              <a:ext cx="134420" cy="120864"/>
            </a:xfrm>
            <a:prstGeom prst="parallelogram">
              <a:avLst>
                <a:gd name="adj" fmla="val 64387"/>
              </a:avLst>
            </a:prstGeom>
            <a:solidFill>
              <a:schemeClr val="accent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102" name="平行四边形 101"/>
            <p:cNvSpPr/>
            <p:nvPr userDrawn="1">
              <p:custDataLst>
                <p:tags r:id="rId13"/>
              </p:custDataLst>
            </p:nvPr>
          </p:nvSpPr>
          <p:spPr>
            <a:xfrm flipH="1" flipV="1">
              <a:off x="8013701" y="1550405"/>
              <a:ext cx="134420" cy="120864"/>
            </a:xfrm>
            <a:prstGeom prst="parallelogram">
              <a:avLst>
                <a:gd name="adj" fmla="val 64387"/>
              </a:avLst>
            </a:prstGeom>
            <a:solidFill>
              <a:schemeClr val="accent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cxnSp>
          <p:nvCxnSpPr>
            <p:cNvPr id="103" name="直接连接符 102"/>
            <p:cNvCxnSpPr/>
            <p:nvPr userDrawn="1">
              <p:custDataLst>
                <p:tags r:id="rId14"/>
              </p:custDataLst>
            </p:nvPr>
          </p:nvCxnSpPr>
          <p:spPr>
            <a:xfrm>
              <a:off x="8166027" y="1554889"/>
              <a:ext cx="3532487" cy="0"/>
            </a:xfrm>
            <a:prstGeom prst="line">
              <a:avLst/>
            </a:prstGeom>
            <a:ln>
              <a:gradFill flip="none" rotWithShape="1">
                <a:gsLst>
                  <a:gs pos="0">
                    <a:schemeClr val="accent1">
                      <a:alpha val="0"/>
                    </a:schemeClr>
                  </a:gs>
                  <a:gs pos="55000">
                    <a:schemeClr val="accent1">
                      <a:alpha val="4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5" name="椭圆 4"/>
          <p:cNvSpPr/>
          <p:nvPr>
            <p:custDataLst>
              <p:tags r:id="rId15"/>
            </p:custDataLst>
          </p:nvPr>
        </p:nvSpPr>
        <p:spPr>
          <a:xfrm>
            <a:off x="6760563" y="5219182"/>
            <a:ext cx="640321" cy="640321"/>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mn-ea"/>
              <a:sym typeface="+mn-lt"/>
            </a:endParaRPr>
          </a:p>
        </p:txBody>
      </p:sp>
      <p:sp>
        <p:nvSpPr>
          <p:cNvPr id="3" name="椭圆 2"/>
          <p:cNvSpPr/>
          <p:nvPr>
            <p:custDataLst>
              <p:tags r:id="rId16"/>
            </p:custDataLst>
          </p:nvPr>
        </p:nvSpPr>
        <p:spPr>
          <a:xfrm>
            <a:off x="5755606" y="201497"/>
            <a:ext cx="680788" cy="680788"/>
          </a:xfrm>
          <a:prstGeom prst="ellipse">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6" name="椭圆 5"/>
          <p:cNvSpPr/>
          <p:nvPr>
            <p:custDataLst>
              <p:tags r:id="rId17"/>
            </p:custDataLst>
          </p:nvPr>
        </p:nvSpPr>
        <p:spPr>
          <a:xfrm>
            <a:off x="1452133" y="5538620"/>
            <a:ext cx="320161" cy="320161"/>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4" name="矩形: 圆角 3" hidden="1"/>
          <p:cNvSpPr/>
          <p:nvPr/>
        </p:nvSpPr>
        <p:spPr>
          <a:xfrm>
            <a:off x="1028284" y="4745736"/>
            <a:ext cx="1079136" cy="374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关键词</a:t>
            </a:r>
            <a:r>
              <a:rPr lang="en-US" altLang="zh-CN" dirty="0">
                <a:latin typeface="+mj-ea"/>
                <a:ea typeface="+mj-ea"/>
              </a:rPr>
              <a:t>1</a:t>
            </a:r>
            <a:endParaRPr lang="zh-CN" altLang="en-US" dirty="0">
              <a:latin typeface="+mj-ea"/>
              <a:ea typeface="+mj-ea"/>
            </a:endParaRPr>
          </a:p>
        </p:txBody>
      </p:sp>
      <p:sp>
        <p:nvSpPr>
          <p:cNvPr id="9" name="矩形: 圆角 8" hidden="1"/>
          <p:cNvSpPr/>
          <p:nvPr/>
        </p:nvSpPr>
        <p:spPr>
          <a:xfrm>
            <a:off x="2286300" y="4745736"/>
            <a:ext cx="1079136" cy="374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关键词</a:t>
            </a:r>
            <a:r>
              <a:rPr lang="en-US" altLang="zh-CN" dirty="0">
                <a:latin typeface="+mj-ea"/>
                <a:ea typeface="+mj-ea"/>
              </a:rPr>
              <a:t>2</a:t>
            </a:r>
            <a:endParaRPr lang="zh-CN" altLang="en-US" dirty="0">
              <a:latin typeface="+mj-ea"/>
              <a:ea typeface="+mj-ea"/>
            </a:endParaRPr>
          </a:p>
        </p:txBody>
      </p:sp>
      <p:sp>
        <p:nvSpPr>
          <p:cNvPr id="10" name="矩形: 圆角 9" hidden="1"/>
          <p:cNvSpPr/>
          <p:nvPr/>
        </p:nvSpPr>
        <p:spPr>
          <a:xfrm>
            <a:off x="4640533" y="4745736"/>
            <a:ext cx="1079136" cy="374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关键词</a:t>
            </a:r>
            <a:r>
              <a:rPr lang="en-US" altLang="zh-CN" dirty="0">
                <a:latin typeface="+mj-ea"/>
                <a:ea typeface="+mj-ea"/>
              </a:rPr>
              <a:t>4</a:t>
            </a:r>
            <a:endParaRPr lang="zh-CN" altLang="en-US" dirty="0">
              <a:latin typeface="+mj-ea"/>
              <a:ea typeface="+mj-ea"/>
            </a:endParaRPr>
          </a:p>
        </p:txBody>
      </p:sp>
      <p:sp>
        <p:nvSpPr>
          <p:cNvPr id="11" name="矩形: 圆角 10" hidden="1"/>
          <p:cNvSpPr/>
          <p:nvPr/>
        </p:nvSpPr>
        <p:spPr>
          <a:xfrm>
            <a:off x="3463416" y="4745736"/>
            <a:ext cx="1079136" cy="374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关键词</a:t>
            </a:r>
            <a:r>
              <a:rPr lang="en-US" altLang="zh-CN" dirty="0">
                <a:latin typeface="+mj-ea"/>
                <a:ea typeface="+mj-ea"/>
              </a:rPr>
              <a:t>3</a:t>
            </a:r>
            <a:endParaRPr lang="zh-CN" altLang="en-US" dirty="0">
              <a:latin typeface="+mj-ea"/>
              <a:ea typeface="+mj-ea"/>
            </a:endParaRPr>
          </a:p>
        </p:txBody>
      </p:sp>
      <p:pic>
        <p:nvPicPr>
          <p:cNvPr id="22" name="图片 21"/>
          <p:cNvPicPr>
            <a:picLocks noChangeAspect="1"/>
          </p:cNvPicPr>
          <p:nvPr/>
        </p:nvPicPr>
        <p:blipFill>
          <a:blip r:embed="rId18"/>
          <a:stretch>
            <a:fillRect/>
          </a:stretch>
        </p:blipFill>
        <p:spPr>
          <a:xfrm>
            <a:off x="816610" y="2198370"/>
            <a:ext cx="6328410" cy="1908175"/>
          </a:xfrm>
          <a:prstGeom prst="rect">
            <a:avLst/>
          </a:prstGeom>
        </p:spPr>
      </p:pic>
    </p:spTree>
    <p:custDataLst>
      <p:tags r:id="rId19"/>
    </p:custDataLst>
  </p:cSld>
  <p:clrMapOvr>
    <a:masterClrMapping/>
  </p:clrMapOvr>
  <mc:AlternateContent xmlns:mc="http://schemas.openxmlformats.org/markup-compatibility/2006">
    <mc:Choice xmlns:p14="http://schemas.microsoft.com/office/powerpoint/2010/main" Requires="p14">
      <p:transition>
        <p14:flythrough dir="out" hasBounce="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p:stCondLst>
                                            <p:cond delay="0"/>
                                          </p:stCondLst>
                                        </p:cTn>
                                        <p:tgtEl>
                                          <p:spTgt spid="1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8" dur="500">
                                          <p:stCondLst>
                                            <p:cond delay="0"/>
                                          </p:stCondLst>
                                        </p:cTn>
                                        <p:tgtEl>
                                          <p:spTgt spid="1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9" dur="500">
                                          <p:stCondLst>
                                            <p:cond delay="0"/>
                                          </p:stCondLst>
                                        </p:cTn>
                                        <p:tgtEl>
                                          <p:spTgt spid="19"/>
                                        </p:tgtEl>
                                        <p:attrNameLst>
                                          <p:attrName>style.opacity</p:attrName>
                                        </p:attrNameLst>
                                      </p:cBhvr>
                                      <p:tavLst>
                                        <p:tav tm="0">
                                          <p:val>
                                            <p:fltVal val="0"/>
                                          </p:val>
                                        </p:tav>
                                        <p:tav tm="100000">
                                          <p:val>
                                            <p:fltVal val="1"/>
                                          </p:val>
                                        </p:tav>
                                      </p:tavLst>
                                    </p:anim>
                                  </p:childTnLst>
                                </p:cTn>
                              </p:par>
                              <p:par>
                                <p:cTn id="10" presetID="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p:stCondLst>
                                            <p:cond delay="0"/>
                                          </p:stCondLst>
                                        </p:cTn>
                                        <p:tgtEl>
                                          <p:spTgt spid="1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3" dur="500">
                                          <p:stCondLst>
                                            <p:cond delay="0"/>
                                          </p:stCondLst>
                                        </p:cTn>
                                        <p:tgtEl>
                                          <p:spTgt spid="1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4" dur="500">
                                          <p:stCondLst>
                                            <p:cond delay="0"/>
                                          </p:stCondLst>
                                        </p:cTn>
                                        <p:tgtEl>
                                          <p:spTgt spid="18"/>
                                        </p:tgtEl>
                                        <p:attrNameLst>
                                          <p:attrName>style.opacity</p:attrName>
                                        </p:attrNameLst>
                                      </p:cBhvr>
                                      <p:tavLst>
                                        <p:tav tm="0">
                                          <p:val>
                                            <p:fltVal val="0"/>
                                          </p:val>
                                        </p:tav>
                                        <p:tav tm="100000">
                                          <p:val>
                                            <p:fltVal val="1"/>
                                          </p:val>
                                        </p:tav>
                                      </p:tavLst>
                                    </p:anim>
                                  </p:childTnLst>
                                </p:cTn>
                              </p:par>
                              <p:par>
                                <p:cTn id="15" presetID="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8" dur="500">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9" dur="500">
                                          <p:stCondLst>
                                            <p:cond delay="0"/>
                                          </p:stCondLst>
                                        </p:cTn>
                                        <p:tgtEl>
                                          <p:spTgt spid="12"/>
                                        </p:tgtEl>
                                        <p:attrNameLst>
                                          <p:attrName>style.opacity</p:attrName>
                                        </p:attrNameLst>
                                      </p:cBhvr>
                                      <p:tavLst>
                                        <p:tav tm="0">
                                          <p:val>
                                            <p:fltVal val="0"/>
                                          </p:val>
                                        </p:tav>
                                        <p:tav tm="100000">
                                          <p:val>
                                            <p:fltVal val="1"/>
                                          </p:val>
                                        </p:tav>
                                      </p:tavLst>
                                    </p:anim>
                                  </p:childTnLst>
                                </p:cTn>
                              </p:par>
                              <p:par>
                                <p:cTn id="20" presetID="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p:stCondLst>
                                            <p:cond delay="0"/>
                                          </p:stCondLst>
                                        </p:cTn>
                                        <p:tgtEl>
                                          <p:spTgt spid="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3" dur="500">
                                          <p:stCondLst>
                                            <p:cond delay="0"/>
                                          </p:stCondLst>
                                        </p:cTn>
                                        <p:tgtEl>
                                          <p:spTgt spid="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4" dur="500">
                                          <p:stCondLst>
                                            <p:cond delay="0"/>
                                          </p:stCondLst>
                                        </p:cTn>
                                        <p:tgtEl>
                                          <p:spTgt spid="7"/>
                                        </p:tgtEl>
                                        <p:attrNameLst>
                                          <p:attrName>style.opacity</p:attrName>
                                        </p:attrNameLst>
                                      </p:cBhvr>
                                      <p:tavLst>
                                        <p:tav tm="0">
                                          <p:val>
                                            <p:fltVal val="0"/>
                                          </p:val>
                                        </p:tav>
                                        <p:tav tm="100000">
                                          <p:val>
                                            <p:fltVal val="1"/>
                                          </p:val>
                                        </p:tav>
                                      </p:tavLst>
                                    </p:anim>
                                  </p:childTnLst>
                                </p:cTn>
                              </p:par>
                              <p:par>
                                <p:cTn id="25" presetID="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8" dur="500">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9" dur="500">
                                          <p:stCondLst>
                                            <p:cond delay="0"/>
                                          </p:stCondLst>
                                        </p:cTn>
                                        <p:tgtEl>
                                          <p:spTgt spid="8"/>
                                        </p:tgtEl>
                                        <p:attrNameLst>
                                          <p:attrName>style.opacity</p:attrName>
                                        </p:attrNameLst>
                                      </p:cBhvr>
                                      <p:tavLst>
                                        <p:tav tm="0">
                                          <p:val>
                                            <p:fltVal val="0"/>
                                          </p:val>
                                        </p:tav>
                                        <p:tav tm="100000">
                                          <p:val>
                                            <p:fltVal val="1"/>
                                          </p:val>
                                        </p:tav>
                                      </p:tavLst>
                                    </p:anim>
                                  </p:childTnLst>
                                </p:cTn>
                              </p:par>
                              <p:par>
                                <p:cTn id="30" presetID="53" presetClass="entr" presetSubtype="16" fill="hold" grpId="0" nodeType="withEffect">
                                  <p:stCondLst>
                                    <p:cond delay="0"/>
                                  </p:stCondLst>
                                  <p:childTnLst>
                                    <p:set>
                                      <p:cBhvr>
                                        <p:cTn id="31" dur="500"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par>
                                <p:cTn id="35" presetID="0" presetClass="entr" presetSubtype="0" fill="hold" grpId="0" nodeType="withEffect">
                                  <p:stCondLst>
                                    <p:cond delay="0"/>
                                  </p:stCondLst>
                                  <p:childTnLst>
                                    <p:set>
                                      <p:cBhvr>
                                        <p:cTn id="36" dur="1" fill="hold">
                                          <p:stCondLst>
                                            <p:cond delay="0"/>
                                          </p:stCondLst>
                                        </p:cTn>
                                        <p:tgtEl>
                                          <p:spTgt spid="120"/>
                                        </p:tgtEl>
                                        <p:attrNameLst>
                                          <p:attrName>style.visibility</p:attrName>
                                        </p:attrNameLst>
                                      </p:cBhvr>
                                      <p:to>
                                        <p:strVal val="visible"/>
                                      </p:to>
                                    </p:set>
                                    <p:anim calcmode="lin" valueType="num">
                                      <p:cBhvr>
                                        <p:cTn id="37" dur="500">
                                          <p:stCondLst>
                                            <p:cond delay="0"/>
                                          </p:stCondLst>
                                        </p:cTn>
                                        <p:tgtEl>
                                          <p:spTgt spid="120"/>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8" dur="500">
                                          <p:stCondLst>
                                            <p:cond delay="0"/>
                                          </p:stCondLst>
                                        </p:cTn>
                                        <p:tgtEl>
                                          <p:spTgt spid="120"/>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9" dur="500">
                                          <p:stCondLst>
                                            <p:cond delay="0"/>
                                          </p:stCondLst>
                                        </p:cTn>
                                        <p:tgtEl>
                                          <p:spTgt spid="120"/>
                                        </p:tgtEl>
                                        <p:attrNameLst>
                                          <p:attrName>style.opacity</p:attrName>
                                        </p:attrNameLst>
                                      </p:cBhvr>
                                      <p:tavLst>
                                        <p:tav tm="0">
                                          <p:val>
                                            <p:fltVal val="0"/>
                                          </p:val>
                                        </p:tav>
                                        <p:tav tm="100000">
                                          <p:val>
                                            <p:fltVal val="1"/>
                                          </p:val>
                                        </p:tav>
                                      </p:tavLst>
                                    </p:anim>
                                  </p:childTnLst>
                                </p:cTn>
                              </p:par>
                              <p:par>
                                <p:cTn id="40" presetID="0" presetClass="entr" presetSubtype="0" fill="hold" nodeType="withEffect">
                                  <p:stCondLst>
                                    <p:cond delay="0"/>
                                  </p:stCondLst>
                                  <p:childTnLst>
                                    <p:set>
                                      <p:cBhvr>
                                        <p:cTn id="41" dur="1" fill="hold">
                                          <p:stCondLst>
                                            <p:cond delay="0"/>
                                          </p:stCondLst>
                                        </p:cTn>
                                        <p:tgtEl>
                                          <p:spTgt spid="98"/>
                                        </p:tgtEl>
                                        <p:attrNameLst>
                                          <p:attrName>style.visibility</p:attrName>
                                        </p:attrNameLst>
                                      </p:cBhvr>
                                      <p:to>
                                        <p:strVal val="visible"/>
                                      </p:to>
                                    </p:set>
                                    <p:anim calcmode="lin" valueType="num">
                                      <p:cBhvr>
                                        <p:cTn id="42" dur="500">
                                          <p:stCondLst>
                                            <p:cond delay="0"/>
                                          </p:stCondLst>
                                        </p:cTn>
                                        <p:tgtEl>
                                          <p:spTgt spid="9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3" dur="500">
                                          <p:stCondLst>
                                            <p:cond delay="0"/>
                                          </p:stCondLst>
                                        </p:cTn>
                                        <p:tgtEl>
                                          <p:spTgt spid="9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4" dur="500">
                                          <p:stCondLst>
                                            <p:cond delay="0"/>
                                          </p:stCondLst>
                                        </p:cTn>
                                        <p:tgtEl>
                                          <p:spTgt spid="98"/>
                                        </p:tgtEl>
                                        <p:attrNameLst>
                                          <p:attrName>style.opacity</p:attrName>
                                        </p:attrNameLst>
                                      </p:cBhvr>
                                      <p:tavLst>
                                        <p:tav tm="0">
                                          <p:val>
                                            <p:fltVal val="0"/>
                                          </p:val>
                                        </p:tav>
                                        <p:tav tm="100000">
                                          <p:val>
                                            <p:fltVal val="1"/>
                                          </p:val>
                                        </p:tav>
                                      </p:tavLst>
                                    </p:anim>
                                  </p:childTnLst>
                                </p:cTn>
                              </p:par>
                              <p:par>
                                <p:cTn id="45" presetID="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8" dur="500">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9" dur="500">
                                          <p:stCondLst>
                                            <p:cond delay="0"/>
                                          </p:stCondLst>
                                        </p:cTn>
                                        <p:tgtEl>
                                          <p:spTgt spid="5"/>
                                        </p:tgtEl>
                                        <p:attrNameLst>
                                          <p:attrName>style.opacity</p:attrName>
                                        </p:attrNameLst>
                                      </p:cBhvr>
                                      <p:tavLst>
                                        <p:tav tm="0">
                                          <p:val>
                                            <p:fltVal val="0"/>
                                          </p:val>
                                        </p:tav>
                                        <p:tav tm="100000">
                                          <p:val>
                                            <p:fltVal val="1"/>
                                          </p:val>
                                        </p:tav>
                                      </p:tavLst>
                                    </p:anim>
                                  </p:childTnLst>
                                </p:cTn>
                              </p:par>
                              <p:par>
                                <p:cTn id="50" presetID="0" presetClass="entr" presetSubtype="0" fill="hold" grpId="0" nodeType="with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p:cTn id="52" dur="500">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3" dur="500">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4" dur="500">
                                          <p:stCondLst>
                                            <p:cond delay="0"/>
                                          </p:stCondLst>
                                        </p:cTn>
                                        <p:tgtEl>
                                          <p:spTgt spid="3"/>
                                        </p:tgtEl>
                                        <p:attrNameLst>
                                          <p:attrName>style.opacity</p:attrName>
                                        </p:attrNameLst>
                                      </p:cBhvr>
                                      <p:tavLst>
                                        <p:tav tm="0">
                                          <p:val>
                                            <p:fltVal val="0"/>
                                          </p:val>
                                        </p:tav>
                                        <p:tav tm="100000">
                                          <p:val>
                                            <p:fltVal val="1"/>
                                          </p:val>
                                        </p:tav>
                                      </p:tavLst>
                                    </p:anim>
                                  </p:childTnLst>
                                </p:cTn>
                              </p:par>
                              <p:par>
                                <p:cTn id="55" presetID="0"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500">
                                          <p:stCondLst>
                                            <p:cond delay="0"/>
                                          </p:stCondLst>
                                        </p:cTn>
                                        <p:tgtEl>
                                          <p:spTgt spid="6"/>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8" dur="500">
                                          <p:stCondLst>
                                            <p:cond delay="0"/>
                                          </p:stCondLst>
                                        </p:cTn>
                                        <p:tgtEl>
                                          <p:spTgt spid="6"/>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9" dur="500">
                                          <p:stCondLst>
                                            <p:cond delay="0"/>
                                          </p:stCondLst>
                                        </p:cTn>
                                        <p:tgtEl>
                                          <p:spTgt spid="6"/>
                                        </p:tgtEl>
                                        <p:attrNameLst>
                                          <p:attrName>style.opacity</p:attrName>
                                        </p:attrNameLst>
                                      </p:cBhvr>
                                      <p:tavLst>
                                        <p:tav tm="0">
                                          <p:val>
                                            <p:fltVal val="0"/>
                                          </p:val>
                                        </p:tav>
                                        <p:tav tm="100000">
                                          <p:val>
                                            <p:fltVal val="1"/>
                                          </p:val>
                                        </p:tav>
                                      </p:tavLst>
                                    </p:anim>
                                  </p:childTnLst>
                                </p:cTn>
                              </p:par>
                              <p:par>
                                <p:cTn id="60" presetID="0" presetClass="entr" presetSubtype="0" fill="hold" grpId="0" nodeType="withEffect">
                                  <p:stCondLst>
                                    <p:cond delay="0"/>
                                  </p:stCondLst>
                                  <p:childTnLst>
                                    <p:set>
                                      <p:cBhvr>
                                        <p:cTn id="61" dur="1" fill="hold">
                                          <p:stCondLst>
                                            <p:cond delay="0"/>
                                          </p:stCondLst>
                                        </p:cTn>
                                        <p:tgtEl>
                                          <p:spTgt spid="4"/>
                                        </p:tgtEl>
                                        <p:attrNameLst>
                                          <p:attrName>style.visibility</p:attrName>
                                        </p:attrNameLst>
                                      </p:cBhvr>
                                      <p:to>
                                        <p:strVal val="visible"/>
                                      </p:to>
                                    </p:set>
                                    <p:anim calcmode="lin" valueType="num">
                                      <p:cBhvr>
                                        <p:cTn id="62" dur="500">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63" dur="500">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64" dur="500">
                                          <p:stCondLst>
                                            <p:cond delay="0"/>
                                          </p:stCondLst>
                                        </p:cTn>
                                        <p:tgtEl>
                                          <p:spTgt spid="4"/>
                                        </p:tgtEl>
                                        <p:attrNameLst>
                                          <p:attrName>style.opacity</p:attrName>
                                        </p:attrNameLst>
                                      </p:cBhvr>
                                      <p:tavLst>
                                        <p:tav tm="0">
                                          <p:val>
                                            <p:fltVal val="0"/>
                                          </p:val>
                                        </p:tav>
                                        <p:tav tm="100000">
                                          <p:val>
                                            <p:fltVal val="1"/>
                                          </p:val>
                                        </p:tav>
                                      </p:tavLst>
                                    </p:anim>
                                  </p:childTnLst>
                                </p:cTn>
                              </p:par>
                              <p:par>
                                <p:cTn id="65" presetID="0"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p:cTn id="67" dur="500">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68" dur="500">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69" dur="500">
                                          <p:stCondLst>
                                            <p:cond delay="0"/>
                                          </p:stCondLst>
                                        </p:cTn>
                                        <p:tgtEl>
                                          <p:spTgt spid="9"/>
                                        </p:tgtEl>
                                        <p:attrNameLst>
                                          <p:attrName>style.opacity</p:attrName>
                                        </p:attrNameLst>
                                      </p:cBhvr>
                                      <p:tavLst>
                                        <p:tav tm="0">
                                          <p:val>
                                            <p:fltVal val="0"/>
                                          </p:val>
                                        </p:tav>
                                        <p:tav tm="100000">
                                          <p:val>
                                            <p:fltVal val="1"/>
                                          </p:val>
                                        </p:tav>
                                      </p:tavLst>
                                    </p:anim>
                                  </p:childTnLst>
                                </p:cTn>
                              </p:par>
                              <p:par>
                                <p:cTn id="70" presetID="0" presetClass="entr" presetSubtype="0" fill="hold" grpId="0" nodeType="with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p:cTn id="72" dur="500">
                                          <p:stCondLst>
                                            <p:cond delay="0"/>
                                          </p:stCondLst>
                                        </p:cTn>
                                        <p:tgtEl>
                                          <p:spTgt spid="10"/>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73" dur="500">
                                          <p:stCondLst>
                                            <p:cond delay="0"/>
                                          </p:stCondLst>
                                        </p:cTn>
                                        <p:tgtEl>
                                          <p:spTgt spid="10"/>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74" dur="500">
                                          <p:stCondLst>
                                            <p:cond delay="0"/>
                                          </p:stCondLst>
                                        </p:cTn>
                                        <p:tgtEl>
                                          <p:spTgt spid="10"/>
                                        </p:tgtEl>
                                        <p:attrNameLst>
                                          <p:attrName>style.opacity</p:attrName>
                                        </p:attrNameLst>
                                      </p:cBhvr>
                                      <p:tavLst>
                                        <p:tav tm="0">
                                          <p:val>
                                            <p:fltVal val="0"/>
                                          </p:val>
                                        </p:tav>
                                        <p:tav tm="100000">
                                          <p:val>
                                            <p:fltVal val="1"/>
                                          </p:val>
                                        </p:tav>
                                      </p:tavLst>
                                    </p:anim>
                                  </p:childTnLst>
                                </p:cTn>
                              </p:par>
                              <p:par>
                                <p:cTn id="75" presetID="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p:cTn id="77" dur="500">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78" dur="500">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79" dur="500">
                                          <p:stCondLst>
                                            <p:cond delay="0"/>
                                          </p:stCondLst>
                                        </p:cTn>
                                        <p:tgtEl>
                                          <p:spTgt spid="11"/>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8" grpId="0" bldLvl="0" animBg="1"/>
      <p:bldP spid="7" grpId="0" bldLvl="0" animBg="1"/>
      <p:bldP spid="8" grpId="0" bldLvl="0" animBg="1"/>
      <p:bldP spid="2" grpId="0"/>
      <p:bldP spid="120" grpId="0"/>
      <p:bldP spid="5" grpId="0" bldLvl="0" animBg="1"/>
      <p:bldP spid="3" grpId="0" bldLvl="0" animBg="1"/>
      <p:bldP spid="6" grpId="0" bldLvl="0" animBg="1"/>
      <p:bldP spid="4" grpId="0" bldLvl="0" animBg="1"/>
      <p:bldP spid="9" grpId="0" bldLvl="0" animBg="1"/>
      <p:bldP spid="10" grpId="0" bldLvl="0" animBg="1"/>
      <p:bldP spid="11"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背景"/>
          <p:cNvSpPr/>
          <p:nvPr/>
        </p:nvSpPr>
        <p:spPr>
          <a:xfrm>
            <a:off x="0" y="254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平滑1"/>
          <p:cNvSpPr/>
          <p:nvPr>
            <p:custDataLst>
              <p:tags r:id="rId1"/>
            </p:custDataLst>
          </p:nvPr>
        </p:nvSpPr>
        <p:spPr>
          <a:xfrm>
            <a:off x="0" y="6774235"/>
            <a:ext cx="12192000" cy="861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nvGrpSpPr>
          <p:cNvPr id="4" name="平滑3"/>
          <p:cNvGrpSpPr/>
          <p:nvPr/>
        </p:nvGrpSpPr>
        <p:grpSpPr>
          <a:xfrm>
            <a:off x="10664190" y="261620"/>
            <a:ext cx="1121410" cy="314960"/>
            <a:chOff x="10346364" y="648401"/>
            <a:chExt cx="1184069" cy="403309"/>
          </a:xfrm>
          <a:solidFill>
            <a:schemeClr val="accent1"/>
          </a:solidFill>
        </p:grpSpPr>
        <p:sp>
          <p:nvSpPr>
            <p:cNvPr id="5" name="5"/>
            <p:cNvSpPr/>
            <p:nvPr>
              <p:custDataLst>
                <p:tags r:id="rId2"/>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6" name="4"/>
            <p:cNvSpPr/>
            <p:nvPr>
              <p:custDataLst>
                <p:tags r:id="rId3"/>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7" name="3"/>
            <p:cNvSpPr/>
            <p:nvPr>
              <p:custDataLst>
                <p:tags r:id="rId4"/>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8" name="2"/>
            <p:cNvSpPr/>
            <p:nvPr>
              <p:custDataLst>
                <p:tags r:id="rId5"/>
              </p:custDataLst>
            </p:nvPr>
          </p:nvSpPr>
          <p:spPr>
            <a:xfrm rot="16200000">
              <a:off x="11211100" y="731741"/>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9" name="1"/>
            <p:cNvSpPr/>
            <p:nvPr>
              <p:custDataLst>
                <p:tags r:id="rId6"/>
              </p:custDataLst>
            </p:nvPr>
          </p:nvSpPr>
          <p:spPr>
            <a:xfrm rot="16200000">
              <a:off x="10973944" y="731741"/>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grpSp>
      <p:sp>
        <p:nvSpPr>
          <p:cNvPr id="67" name="矩形 66"/>
          <p:cNvSpPr/>
          <p:nvPr/>
        </p:nvSpPr>
        <p:spPr>
          <a:xfrm>
            <a:off x="779780" y="1847426"/>
            <a:ext cx="10811934" cy="39454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endParaRPr>
          </a:p>
        </p:txBody>
      </p:sp>
      <p:sp>
        <p:nvSpPr>
          <p:cNvPr id="68" name="矩形 67"/>
          <p:cNvSpPr/>
          <p:nvPr/>
        </p:nvSpPr>
        <p:spPr>
          <a:xfrm>
            <a:off x="785024" y="1847426"/>
            <a:ext cx="10812019" cy="21340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
          <p:cNvSpPr/>
          <p:nvPr>
            <p:custDataLst>
              <p:tags r:id="rId7"/>
            </p:custDataLst>
          </p:nvPr>
        </p:nvSpPr>
        <p:spPr>
          <a:xfrm>
            <a:off x="940647" y="2180492"/>
            <a:ext cx="10310707" cy="3502857"/>
          </a:xfrm>
          <a:prstGeom prst="rect">
            <a:avLst/>
          </a:prstGeom>
          <a:ln>
            <a:noFill/>
          </a:ln>
        </p:spPr>
        <p:txBody>
          <a:bodyPr wrap="square">
            <a:normAutofit/>
          </a:bodyPr>
          <a:lstStyle/>
          <a:p>
            <a:pPr marL="0" marR="0" lvl="0" indent="0" algn="just" defTabSz="914400" rtl="0" eaLnBrk="1" fontAlgn="auto" latinLnBrk="0" hangingPunct="1">
              <a:lnSpc>
                <a:spcPct val="140000"/>
              </a:lnSpc>
              <a:spcBef>
                <a:spcPts val="300"/>
              </a:spcBef>
              <a:spcAft>
                <a:spcPts val="300"/>
              </a:spcAft>
              <a:buClrTx/>
              <a:buSzTx/>
              <a:buFontTx/>
              <a:buNone/>
              <a:defRPr/>
            </a:pPr>
            <a:r>
              <a:rPr lang="en-US" altLang="zh-CN" sz="2800" noProof="0" dirty="0">
                <a:ln>
                  <a:noFill/>
                </a:ln>
                <a:effectLst/>
                <a:uLnTx/>
                <a:uFillTx/>
                <a:latin typeface="微软雅黑" panose="020B0503020204020204" charset="-122"/>
                <a:ea typeface="微软雅黑" panose="020B0503020204020204" charset="-122"/>
                <a:cs typeface="+mn-ea"/>
                <a:sym typeface="+mn-lt"/>
              </a:rPr>
              <a:t>5.睡眠识别模型的训练</a:t>
            </a:r>
            <a:r>
              <a:rPr lang="zh-CN" altLang="en-US" sz="2800" noProof="0" dirty="0">
                <a:ln>
                  <a:noFill/>
                </a:ln>
                <a:effectLst/>
                <a:uLnTx/>
                <a:uFillTx/>
                <a:latin typeface="微软雅黑" panose="020B0503020204020204" charset="-122"/>
                <a:ea typeface="微软雅黑" panose="020B0503020204020204" charset="-122"/>
                <a:cs typeface="+mn-ea"/>
                <a:sym typeface="+mn-lt"/>
              </a:rPr>
              <a:t>和模型准确率的验证</a:t>
            </a:r>
            <a:endParaRPr kumimoji="0" lang="zh-CN" altLang="en-US" sz="2800" b="0" i="0" u="none" strike="noStrike" kern="1200" cap="none" spc="0" normalizeH="0" baseline="0" noProof="0" dirty="0">
              <a:ln>
                <a:noFill/>
              </a:ln>
              <a:effectLst/>
              <a:uLnTx/>
              <a:uFillTx/>
              <a:latin typeface="微软雅黑" panose="020B0503020204020204" charset="-122"/>
              <a:ea typeface="微软雅黑" panose="020B0503020204020204" charset="-122"/>
              <a:cs typeface="+mn-ea"/>
              <a:sym typeface="+mn-lt"/>
            </a:endParaRPr>
          </a:p>
        </p:txBody>
      </p:sp>
      <p:sp>
        <p:nvSpPr>
          <p:cNvPr id="3" name="标题"/>
          <p:cNvSpPr txBox="1"/>
          <p:nvPr>
            <p:custDataLst>
              <p:tags r:id="rId8"/>
            </p:custDataLst>
          </p:nvPr>
        </p:nvSpPr>
        <p:spPr>
          <a:xfrm>
            <a:off x="779568" y="575973"/>
            <a:ext cx="10010141" cy="657013"/>
          </a:xfrm>
          <a:prstGeom prst="rect">
            <a:avLst/>
          </a:prstGeom>
          <a:noFill/>
        </p:spPr>
        <p:txBody>
          <a:bodyPr wrap="square" rtlCol="0" anchor="ctr"/>
          <a:lstStyle/>
          <a:p>
            <a:pPr marR="0" lvl="0" indent="0" algn="l" defTabSz="914400" rtl="0" fontAlgn="auto">
              <a:lnSpc>
                <a:spcPct val="100000"/>
              </a:lnSpc>
              <a:spcBef>
                <a:spcPts val="0"/>
              </a:spcBef>
              <a:spcAft>
                <a:spcPts val="0"/>
              </a:spcAft>
              <a:buClrTx/>
              <a:buSzTx/>
              <a:buFontTx/>
              <a:buNone/>
              <a:defRPr/>
            </a:pPr>
            <a:r>
              <a:rPr lang="zh-CN" altLang="en-US" sz="3600" b="1" noProof="0" dirty="0">
                <a:ln>
                  <a:noFill/>
                </a:ln>
                <a:solidFill>
                  <a:schemeClr val="accent1"/>
                </a:solidFill>
                <a:uLnTx/>
                <a:uFillTx/>
                <a:latin typeface="微软雅黑" panose="020B0503020204020204" charset="-122"/>
                <a:ea typeface="微软雅黑" panose="020B0503020204020204" charset="-122"/>
                <a:cs typeface="+mn-ea"/>
                <a:sym typeface="+mn-ea"/>
              </a:rPr>
              <a:t>现阶段已完成内容 </a:t>
            </a:r>
            <a:endParaRPr lang="zh-CN" altLang="en-US" sz="3600" b="1" noProof="0" dirty="0">
              <a:ln>
                <a:noFill/>
              </a:ln>
              <a:solidFill>
                <a:schemeClr val="accent1"/>
              </a:solidFill>
              <a:uLnTx/>
              <a:uFillTx/>
              <a:latin typeface="微软雅黑" panose="020B0503020204020204" charset="-122"/>
              <a:ea typeface="微软雅黑" panose="020B0503020204020204" charset="-122"/>
              <a:cs typeface="+mn-ea"/>
              <a:sym typeface="+mn-ea"/>
            </a:endParaRPr>
          </a:p>
        </p:txBody>
      </p:sp>
      <p:pic>
        <p:nvPicPr>
          <p:cNvPr id="12" name="图片 12"/>
          <p:cNvPicPr>
            <a:picLocks noChangeAspect="1"/>
          </p:cNvPicPr>
          <p:nvPr>
            <p:custDataLst>
              <p:tags r:id="rId9"/>
            </p:custDataLst>
          </p:nvPr>
        </p:nvPicPr>
        <p:blipFill>
          <a:blip r:embed="rId10"/>
          <a:srcRect r="14510"/>
          <a:stretch>
            <a:fillRect/>
          </a:stretch>
        </p:blipFill>
        <p:spPr>
          <a:xfrm>
            <a:off x="940435" y="2818765"/>
            <a:ext cx="3692525" cy="2918460"/>
          </a:xfrm>
          <a:prstGeom prst="rect">
            <a:avLst/>
          </a:prstGeom>
          <a:noFill/>
          <a:ln>
            <a:noFill/>
          </a:ln>
        </p:spPr>
      </p:pic>
      <p:pic>
        <p:nvPicPr>
          <p:cNvPr id="20" name="图片 17"/>
          <p:cNvPicPr>
            <a:picLocks noChangeAspect="1"/>
          </p:cNvPicPr>
          <p:nvPr>
            <p:custDataLst>
              <p:tags r:id="rId11"/>
            </p:custDataLst>
          </p:nvPr>
        </p:nvPicPr>
        <p:blipFill>
          <a:blip r:embed="rId12"/>
          <a:srcRect r="36318"/>
          <a:stretch>
            <a:fillRect/>
          </a:stretch>
        </p:blipFill>
        <p:spPr>
          <a:xfrm>
            <a:off x="4632960" y="2818765"/>
            <a:ext cx="3749040" cy="2795270"/>
          </a:xfrm>
          <a:prstGeom prst="rect">
            <a:avLst/>
          </a:prstGeom>
          <a:noFill/>
          <a:ln>
            <a:noFill/>
          </a:ln>
        </p:spPr>
      </p:pic>
      <p:pic>
        <p:nvPicPr>
          <p:cNvPr id="21" name="图片 20"/>
          <p:cNvPicPr>
            <a:picLocks noChangeAspect="1"/>
          </p:cNvPicPr>
          <p:nvPr>
            <p:custDataLst>
              <p:tags r:id="rId13"/>
            </p:custDataLst>
          </p:nvPr>
        </p:nvPicPr>
        <p:blipFill>
          <a:blip r:embed="rId14"/>
          <a:srcRect r="34177"/>
          <a:stretch>
            <a:fillRect/>
          </a:stretch>
        </p:blipFill>
        <p:spPr>
          <a:xfrm>
            <a:off x="7938135" y="2717165"/>
            <a:ext cx="3847465" cy="2973705"/>
          </a:xfrm>
          <a:prstGeom prst="rect">
            <a:avLst/>
          </a:prstGeom>
          <a:noFill/>
          <a:ln>
            <a:noFill/>
          </a:ln>
        </p:spPr>
      </p:pic>
    </p:spTree>
    <p:custDataLst>
      <p:tags r:id="rId15"/>
    </p:custDataLst>
  </p:cSld>
  <p:clrMapOvr>
    <a:masterClrMapping/>
  </p:clrMapOvr>
  <mc:AlternateContent xmlns:mc="http://schemas.openxmlformats.org/markup-compatibility/2006">
    <mc:Choice xmlns:p14="http://schemas.microsoft.com/office/powerpoint/2010/main" Requires="p14">
      <p:transition spd="slow">
        <p14:flythrough dir="out" hasBounce="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p:stCondLst>
                                            <p:cond delay="0"/>
                                          </p:stCondLst>
                                        </p:cTn>
                                        <p:tgtEl>
                                          <p:spTgt spid="11"/>
                                        </p:tgtEl>
                                        <p:attrNameLst>
                                          <p:attrName>ppt_x</p:attrName>
                                        </p:attrNameLst>
                                      </p:cBhvr>
                                      <p:tavLst>
                                        <p:tav tm="0" fmla="((floor(#ppt_x-0.5)+ceil(#ppt_x-0.5))*0.5+0.5)+(#ppt_x- ((floor(#ppt_x-0.5)+ceil(#ppt_x-0.5))*0.5+0.5))*$">
                                          <p:val>
                                            <p:fltVal val="0"/>
                                          </p:val>
                                        </p:tav>
                                        <p:tav tm="100000">
                                          <p:val>
                                            <p:fltVal val="1"/>
                                          </p:val>
                                        </p:tav>
                                      </p:tavLst>
                                    </p:anim>
                                    <p:anim calcmode="lin" valueType="num">
                                      <p:cBhvr>
                                        <p:cTn id="8" dur="500">
                                          <p:stCondLst>
                                            <p:cond delay="0"/>
                                          </p:stCondLst>
                                        </p:cTn>
                                        <p:tgtEl>
                                          <p:spTgt spid="11"/>
                                        </p:tgtEl>
                                        <p:attrNameLst>
                                          <p:attrName>ppt_y</p:attrName>
                                        </p:attrNameLst>
                                      </p:cBhvr>
                                      <p:tavLst>
                                        <p:tav tm="0" fmla="((floor(#ppt_y-0.5)+ceil(#ppt_y-0.5))*0.5+0.5)+(#ppt_y- ((floor(#ppt_y-0.5)+ceil(#ppt_y-0.5))*0.5+0.5))*$">
                                          <p:val>
                                            <p:fltVal val="0"/>
                                          </p:val>
                                        </p:tav>
                                        <p:tav tm="100000">
                                          <p:val>
                                            <p:fltVal val="1"/>
                                          </p:val>
                                        </p:tav>
                                      </p:tavLst>
                                    </p:anim>
                                  </p:childTnLst>
                                </p:cTn>
                              </p:par>
                              <p:par>
                                <p:cTn id="9" presetID="0"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p:stCondLst>
                                            <p:cond delay="0"/>
                                          </p:stCondLst>
                                        </p:cTn>
                                        <p:tgtEl>
                                          <p:spTgt spid="10"/>
                                        </p:tgtEl>
                                        <p:attrNameLst>
                                          <p:attrName>ppt_x</p:attrName>
                                        </p:attrNameLst>
                                      </p:cBhvr>
                                      <p:tavLst>
                                        <p:tav tm="0" fmla="((floor(#ppt_x-0.5)+ceil(#ppt_x-0.5))*0.5+0.5)+(#ppt_x- ((floor(#ppt_x-0.5)+ceil(#ppt_x-0.5))*0.5+0.5))*$">
                                          <p:val>
                                            <p:fltVal val="0"/>
                                          </p:val>
                                        </p:tav>
                                        <p:tav tm="100000">
                                          <p:val>
                                            <p:fltVal val="1"/>
                                          </p:val>
                                        </p:tav>
                                      </p:tavLst>
                                    </p:anim>
                                    <p:anim calcmode="lin" valueType="num">
                                      <p:cBhvr>
                                        <p:cTn id="12" dur="500">
                                          <p:stCondLst>
                                            <p:cond delay="0"/>
                                          </p:stCondLst>
                                        </p:cTn>
                                        <p:tgtEl>
                                          <p:spTgt spid="10"/>
                                        </p:tgtEl>
                                        <p:attrNameLst>
                                          <p:attrName>ppt_y</p:attrName>
                                        </p:attrNameLst>
                                      </p:cBhvr>
                                      <p:tavLst>
                                        <p:tav tm="0" fmla="((floor(#ppt_y-0.5)+ceil(#ppt_y-0.5))*0.5+0.5)+(#ppt_y- ((floor(#ppt_y-0.5)+ceil(#ppt_y-0.5))*0.5+0.5))*$">
                                          <p:val>
                                            <p:fltVal val="0"/>
                                          </p:val>
                                        </p:tav>
                                        <p:tav tm="100000">
                                          <p:val>
                                            <p:fltVal val="1"/>
                                          </p:val>
                                        </p:tav>
                                      </p:tavLst>
                                    </p:anim>
                                  </p:childTnLst>
                                </p:cTn>
                              </p:par>
                              <p:par>
                                <p:cTn id="13" presetID="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p:stCondLst>
                                            <p:cond delay="0"/>
                                          </p:stCondLst>
                                        </p:cTn>
                                        <p:tgtEl>
                                          <p:spTgt spid="4"/>
                                        </p:tgtEl>
                                        <p:attrNameLst>
                                          <p:attrName>ppt_x</p:attrName>
                                        </p:attrNameLst>
                                      </p:cBhvr>
                                      <p:tavLst>
                                        <p:tav tm="0" fmla="((floor(#ppt_x-0.5)+ceil(#ppt_x-0.5))*0.5+0.5)+(#ppt_x- ((floor(#ppt_x-0.5)+ceil(#ppt_x-0.5))*0.5+0.5))*$">
                                          <p:val>
                                            <p:fltVal val="0"/>
                                          </p:val>
                                        </p:tav>
                                        <p:tav tm="100000">
                                          <p:val>
                                            <p:fltVal val="1"/>
                                          </p:val>
                                        </p:tav>
                                      </p:tavLst>
                                    </p:anim>
                                    <p:anim calcmode="lin" valueType="num">
                                      <p:cBhvr>
                                        <p:cTn id="16" dur="500">
                                          <p:stCondLst>
                                            <p:cond delay="0"/>
                                          </p:stCondLst>
                                        </p:cTn>
                                        <p:tgtEl>
                                          <p:spTgt spid="4"/>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p:cTn id="19" dur="500">
                                          <p:stCondLst>
                                            <p:cond delay="0"/>
                                          </p:stCondLst>
                                        </p:cTn>
                                        <p:tgtEl>
                                          <p:spTgt spid="67"/>
                                        </p:tgtEl>
                                        <p:attrNameLst>
                                          <p:attrName>ppt_x</p:attrName>
                                        </p:attrNameLst>
                                      </p:cBhvr>
                                      <p:tavLst>
                                        <p:tav tm="0" fmla="((floor(#ppt_x-0.5)+ceil(#ppt_x-0.5))*0.5+0.5)+(#ppt_x- ((floor(#ppt_x-0.5)+ceil(#ppt_x-0.5))*0.5+0.5))*$">
                                          <p:val>
                                            <p:fltVal val="0"/>
                                          </p:val>
                                        </p:tav>
                                        <p:tav tm="100000">
                                          <p:val>
                                            <p:fltVal val="1"/>
                                          </p:val>
                                        </p:tav>
                                      </p:tavLst>
                                    </p:anim>
                                    <p:anim calcmode="lin" valueType="num">
                                      <p:cBhvr>
                                        <p:cTn id="20" dur="500">
                                          <p:stCondLst>
                                            <p:cond delay="0"/>
                                          </p:stCondLst>
                                        </p:cTn>
                                        <p:tgtEl>
                                          <p:spTgt spid="67"/>
                                        </p:tgtEl>
                                        <p:attrNameLst>
                                          <p:attrName>ppt_y</p:attrName>
                                        </p:attrNameLst>
                                      </p:cBhvr>
                                      <p:tavLst>
                                        <p:tav tm="0" fmla="((floor(#ppt_y-0.5)+ceil(#ppt_y-0.5))*0.5+0.5)+(#ppt_y- ((floor(#ppt_y-0.5)+ceil(#ppt_y-0.5))*0.5+0.5))*$">
                                          <p:val>
                                            <p:fltVal val="0"/>
                                          </p:val>
                                        </p:tav>
                                        <p:tav tm="100000">
                                          <p:val>
                                            <p:fltVal val="1"/>
                                          </p:val>
                                        </p:tav>
                                      </p:tavLst>
                                    </p:anim>
                                  </p:childTnLst>
                                </p:cTn>
                              </p:par>
                              <p:par>
                                <p:cTn id="21" presetID="0"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anim calcmode="lin" valueType="num">
                                      <p:cBhvr>
                                        <p:cTn id="23" dur="500">
                                          <p:stCondLst>
                                            <p:cond delay="0"/>
                                          </p:stCondLst>
                                        </p:cTn>
                                        <p:tgtEl>
                                          <p:spTgt spid="68"/>
                                        </p:tgtEl>
                                        <p:attrNameLst>
                                          <p:attrName>ppt_x</p:attrName>
                                        </p:attrNameLst>
                                      </p:cBhvr>
                                      <p:tavLst>
                                        <p:tav tm="0" fmla="((floor(#ppt_x-0.5)+ceil(#ppt_x-0.5))*0.5+0.5)+(#ppt_x- ((floor(#ppt_x-0.5)+ceil(#ppt_x-0.5))*0.5+0.5))*$">
                                          <p:val>
                                            <p:fltVal val="0"/>
                                          </p:val>
                                        </p:tav>
                                        <p:tav tm="100000">
                                          <p:val>
                                            <p:fltVal val="1"/>
                                          </p:val>
                                        </p:tav>
                                      </p:tavLst>
                                    </p:anim>
                                    <p:anim calcmode="lin" valueType="num">
                                      <p:cBhvr>
                                        <p:cTn id="24" dur="500">
                                          <p:stCondLst>
                                            <p:cond delay="0"/>
                                          </p:stCondLst>
                                        </p:cTn>
                                        <p:tgtEl>
                                          <p:spTgt spid="68"/>
                                        </p:tgtEl>
                                        <p:attrNameLst>
                                          <p:attrName>ppt_y</p:attrName>
                                        </p:attrNameLst>
                                      </p:cBhvr>
                                      <p:tavLst>
                                        <p:tav tm="0" fmla="((floor(#ppt_y-0.5)+ceil(#ppt_y-0.5))*0.5+0.5)+(#ppt_y- ((floor(#ppt_y-0.5)+ceil(#ppt_y-0.5))*0.5+0.5))*$">
                                          <p:val>
                                            <p:fltVal val="0"/>
                                          </p:val>
                                        </p:tav>
                                        <p:tav tm="100000">
                                          <p:val>
                                            <p:fltVal val="1"/>
                                          </p:val>
                                        </p:tav>
                                      </p:tavLst>
                                    </p:anim>
                                  </p:childTnLst>
                                </p:cTn>
                              </p:par>
                              <p:par>
                                <p:cTn id="25" presetID="0"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p:cTn id="27" dur="500">
                                          <p:stCondLst>
                                            <p:cond delay="0"/>
                                          </p:stCondLst>
                                        </p:cTn>
                                        <p:tgtEl>
                                          <p:spTgt spid="64"/>
                                        </p:tgtEl>
                                        <p:attrNameLst>
                                          <p:attrName>ppt_x</p:attrName>
                                        </p:attrNameLst>
                                      </p:cBhvr>
                                      <p:tavLst>
                                        <p:tav tm="0" fmla="((floor(#ppt_x-0.5)+ceil(#ppt_x-0.5))*0.5+0.5)+(#ppt_x- ((floor(#ppt_x-0.5)+ceil(#ppt_x-0.5))*0.5+0.5))*$">
                                          <p:val>
                                            <p:fltVal val="0"/>
                                          </p:val>
                                        </p:tav>
                                        <p:tav tm="100000">
                                          <p:val>
                                            <p:fltVal val="1"/>
                                          </p:val>
                                        </p:tav>
                                      </p:tavLst>
                                    </p:anim>
                                    <p:anim calcmode="lin" valueType="num">
                                      <p:cBhvr>
                                        <p:cTn id="28" dur="500">
                                          <p:stCondLst>
                                            <p:cond delay="0"/>
                                          </p:stCondLst>
                                        </p:cTn>
                                        <p:tgtEl>
                                          <p:spTgt spid="64"/>
                                        </p:tgtEl>
                                        <p:attrNameLst>
                                          <p:attrName>ppt_y</p:attrName>
                                        </p:attrNameLst>
                                      </p:cBhvr>
                                      <p:tavLst>
                                        <p:tav tm="0" fmla="((floor(#ppt_y-0.5)+ceil(#ppt_y-0.5))*0.5+0.5)+(#ppt_y- ((floor(#ppt_y-0.5)+ceil(#ppt_y-0.5))*0.5+0.5))*$">
                                          <p:val>
                                            <p:fltVal val="0"/>
                                          </p:val>
                                        </p:tav>
                                        <p:tav tm="100000">
                                          <p:val>
                                            <p:fltVal val="1"/>
                                          </p:val>
                                        </p:tav>
                                      </p:tavLst>
                                    </p:anim>
                                  </p:childTnLst>
                                </p:cTn>
                              </p:par>
                              <p:par>
                                <p:cTn id="29" presetID="53" presetClass="entr" presetSubtype="16" fill="hold" grpId="0" nodeType="withEffect">
                                  <p:stCondLst>
                                    <p:cond delay="0"/>
                                  </p:stCondLst>
                                  <p:childTnLst>
                                    <p:set>
                                      <p:cBhvr>
                                        <p:cTn id="30" dur="500"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0" grpId="0" bldLvl="0" animBg="1"/>
      <p:bldP spid="67" grpId="0" bldLvl="0" animBg="1"/>
      <p:bldP spid="68" grpId="0" bldLvl="0" animBg="1"/>
      <p:bldP spid="64"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平滑1"/>
          <p:cNvSpPr/>
          <p:nvPr>
            <p:custDataLst>
              <p:tags r:id="rId1"/>
            </p:custDataLst>
          </p:nvPr>
        </p:nvSpPr>
        <p:spPr>
          <a:xfrm>
            <a:off x="0" y="6774235"/>
            <a:ext cx="12192000" cy="861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nvGrpSpPr>
          <p:cNvPr id="4" name="平滑3"/>
          <p:cNvGrpSpPr/>
          <p:nvPr/>
        </p:nvGrpSpPr>
        <p:grpSpPr>
          <a:xfrm>
            <a:off x="10664190" y="261620"/>
            <a:ext cx="1121410" cy="314960"/>
            <a:chOff x="10346364" y="648401"/>
            <a:chExt cx="1184069" cy="403309"/>
          </a:xfrm>
          <a:solidFill>
            <a:schemeClr val="accent1"/>
          </a:solidFill>
        </p:grpSpPr>
        <p:sp>
          <p:nvSpPr>
            <p:cNvPr id="5" name="5"/>
            <p:cNvSpPr/>
            <p:nvPr>
              <p:custDataLst>
                <p:tags r:id="rId2"/>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6" name="4"/>
            <p:cNvSpPr/>
            <p:nvPr>
              <p:custDataLst>
                <p:tags r:id="rId3"/>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7" name="3"/>
            <p:cNvSpPr/>
            <p:nvPr>
              <p:custDataLst>
                <p:tags r:id="rId4"/>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8" name="2"/>
            <p:cNvSpPr/>
            <p:nvPr>
              <p:custDataLst>
                <p:tags r:id="rId5"/>
              </p:custDataLst>
            </p:nvPr>
          </p:nvSpPr>
          <p:spPr>
            <a:xfrm rot="16200000">
              <a:off x="11211100" y="731741"/>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9" name="1"/>
            <p:cNvSpPr/>
            <p:nvPr>
              <p:custDataLst>
                <p:tags r:id="rId6"/>
              </p:custDataLst>
            </p:nvPr>
          </p:nvSpPr>
          <p:spPr>
            <a:xfrm rot="16200000">
              <a:off x="10973944" y="731741"/>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grpSp>
      <p:sp>
        <p:nvSpPr>
          <p:cNvPr id="67" name="矩形 66"/>
          <p:cNvSpPr/>
          <p:nvPr/>
        </p:nvSpPr>
        <p:spPr>
          <a:xfrm>
            <a:off x="779780" y="1847426"/>
            <a:ext cx="10811934" cy="39454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endParaRPr>
          </a:p>
        </p:txBody>
      </p:sp>
      <p:sp>
        <p:nvSpPr>
          <p:cNvPr id="68" name="矩形 67"/>
          <p:cNvSpPr/>
          <p:nvPr/>
        </p:nvSpPr>
        <p:spPr>
          <a:xfrm>
            <a:off x="785024" y="1847426"/>
            <a:ext cx="10812019" cy="21340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
          <p:cNvSpPr/>
          <p:nvPr>
            <p:custDataLst>
              <p:tags r:id="rId7"/>
            </p:custDataLst>
          </p:nvPr>
        </p:nvSpPr>
        <p:spPr>
          <a:xfrm>
            <a:off x="940647" y="2180492"/>
            <a:ext cx="10310707" cy="3502857"/>
          </a:xfrm>
          <a:prstGeom prst="rect">
            <a:avLst/>
          </a:prstGeom>
          <a:ln>
            <a:noFill/>
          </a:ln>
        </p:spPr>
        <p:txBody>
          <a:bodyPr wrap="square">
            <a:normAutofit/>
          </a:bodyPr>
          <a:lstStyle/>
          <a:p>
            <a:pPr marL="0" marR="0" lvl="0" indent="0" algn="just" defTabSz="914400" rtl="0" eaLnBrk="1" fontAlgn="auto" latinLnBrk="0" hangingPunct="1">
              <a:lnSpc>
                <a:spcPct val="140000"/>
              </a:lnSpc>
              <a:spcBef>
                <a:spcPts val="300"/>
              </a:spcBef>
              <a:spcAft>
                <a:spcPts val="300"/>
              </a:spcAft>
              <a:buClrTx/>
              <a:buSzTx/>
              <a:buFontTx/>
              <a:buNone/>
              <a:defRPr/>
            </a:pPr>
            <a:r>
              <a:rPr lang="en-US" altLang="zh-CN" sz="2800" noProof="0" dirty="0">
                <a:ln>
                  <a:noFill/>
                </a:ln>
                <a:effectLst/>
                <a:uLnTx/>
                <a:uFillTx/>
                <a:latin typeface="微软雅黑" panose="020B0503020204020204" charset="-122"/>
                <a:ea typeface="微软雅黑" panose="020B0503020204020204" charset="-122"/>
                <a:cs typeface="+mn-ea"/>
                <a:sym typeface="+mn-lt"/>
              </a:rPr>
              <a:t>6.睡眠识别模型</a:t>
            </a:r>
            <a:r>
              <a:rPr lang="zh-CN" altLang="en-US" sz="2800" noProof="0" dirty="0">
                <a:ln>
                  <a:noFill/>
                </a:ln>
                <a:effectLst/>
                <a:uLnTx/>
                <a:uFillTx/>
                <a:latin typeface="微软雅黑" panose="020B0503020204020204" charset="-122"/>
                <a:ea typeface="微软雅黑" panose="020B0503020204020204" charset="-122"/>
                <a:cs typeface="+mn-ea"/>
                <a:sym typeface="+mn-lt"/>
              </a:rPr>
              <a:t>准确率的可视化</a:t>
            </a:r>
            <a:endParaRPr kumimoji="0" lang="zh-CN" altLang="en-US" sz="2800" b="0" i="0" u="none" strike="noStrike" kern="1200" cap="none" spc="0" normalizeH="0" baseline="0" noProof="0" dirty="0">
              <a:ln>
                <a:noFill/>
              </a:ln>
              <a:effectLst/>
              <a:uLnTx/>
              <a:uFillTx/>
              <a:latin typeface="微软雅黑" panose="020B0503020204020204" charset="-122"/>
              <a:ea typeface="微软雅黑" panose="020B0503020204020204" charset="-122"/>
              <a:cs typeface="+mn-ea"/>
              <a:sym typeface="+mn-lt"/>
            </a:endParaRPr>
          </a:p>
        </p:txBody>
      </p:sp>
      <p:sp>
        <p:nvSpPr>
          <p:cNvPr id="3" name="标题"/>
          <p:cNvSpPr txBox="1"/>
          <p:nvPr>
            <p:custDataLst>
              <p:tags r:id="rId8"/>
            </p:custDataLst>
          </p:nvPr>
        </p:nvSpPr>
        <p:spPr>
          <a:xfrm>
            <a:off x="779568" y="575973"/>
            <a:ext cx="10010141" cy="657013"/>
          </a:xfrm>
          <a:prstGeom prst="rect">
            <a:avLst/>
          </a:prstGeom>
          <a:noFill/>
        </p:spPr>
        <p:txBody>
          <a:bodyPr wrap="square" rtlCol="0" anchor="ctr"/>
          <a:lstStyle/>
          <a:p>
            <a:pPr marR="0" lvl="0" indent="0" algn="l" defTabSz="914400" rtl="0" fontAlgn="auto">
              <a:lnSpc>
                <a:spcPct val="100000"/>
              </a:lnSpc>
              <a:spcBef>
                <a:spcPts val="0"/>
              </a:spcBef>
              <a:spcAft>
                <a:spcPts val="0"/>
              </a:spcAft>
              <a:buClrTx/>
              <a:buSzTx/>
              <a:buFontTx/>
              <a:buNone/>
              <a:defRPr/>
            </a:pPr>
            <a:r>
              <a:rPr lang="zh-CN" altLang="en-US" sz="3600" b="1" noProof="0" dirty="0">
                <a:ln>
                  <a:noFill/>
                </a:ln>
                <a:solidFill>
                  <a:schemeClr val="accent1"/>
                </a:solidFill>
                <a:uLnTx/>
                <a:uFillTx/>
                <a:latin typeface="微软雅黑" panose="020B0503020204020204" charset="-122"/>
                <a:ea typeface="微软雅黑" panose="020B0503020204020204" charset="-122"/>
                <a:cs typeface="+mn-ea"/>
                <a:sym typeface="+mn-ea"/>
              </a:rPr>
              <a:t>现阶段已完成内容 </a:t>
            </a:r>
            <a:endParaRPr lang="zh-CN" altLang="en-US" sz="3600" b="1" noProof="0" dirty="0">
              <a:ln>
                <a:noFill/>
              </a:ln>
              <a:solidFill>
                <a:schemeClr val="accent1"/>
              </a:solidFill>
              <a:uLnTx/>
              <a:uFillTx/>
              <a:latin typeface="微软雅黑" panose="020B0503020204020204" charset="-122"/>
              <a:ea typeface="微软雅黑" panose="020B0503020204020204" charset="-122"/>
              <a:cs typeface="+mn-ea"/>
              <a:sym typeface="+mn-ea"/>
            </a:endParaRPr>
          </a:p>
        </p:txBody>
      </p:sp>
      <p:pic>
        <p:nvPicPr>
          <p:cNvPr id="2" name="图片 1"/>
          <p:cNvPicPr>
            <a:picLocks noChangeAspect="1"/>
          </p:cNvPicPr>
          <p:nvPr/>
        </p:nvPicPr>
        <p:blipFill>
          <a:blip r:embed="rId9"/>
          <a:stretch>
            <a:fillRect/>
          </a:stretch>
        </p:blipFill>
        <p:spPr>
          <a:xfrm>
            <a:off x="784860" y="3568700"/>
            <a:ext cx="5128260" cy="2034540"/>
          </a:xfrm>
          <a:prstGeom prst="rect">
            <a:avLst/>
          </a:prstGeom>
        </p:spPr>
      </p:pic>
      <p:pic>
        <p:nvPicPr>
          <p:cNvPr id="12" name="图片 11"/>
          <p:cNvPicPr>
            <a:picLocks noChangeAspect="1"/>
          </p:cNvPicPr>
          <p:nvPr/>
        </p:nvPicPr>
        <p:blipFill>
          <a:blip r:embed="rId10"/>
          <a:srcRect t="1529"/>
          <a:stretch>
            <a:fillRect/>
          </a:stretch>
        </p:blipFill>
        <p:spPr>
          <a:xfrm>
            <a:off x="6318885" y="3599815"/>
            <a:ext cx="5158740" cy="2003425"/>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spd="slow">
        <p14:flythrough dir="out" hasBounce="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p:stCondLst>
                                            <p:cond delay="0"/>
                                          </p:stCondLst>
                                        </p:cTn>
                                        <p:tgtEl>
                                          <p:spTgt spid="11"/>
                                        </p:tgtEl>
                                        <p:attrNameLst>
                                          <p:attrName>ppt_x</p:attrName>
                                        </p:attrNameLst>
                                      </p:cBhvr>
                                      <p:tavLst>
                                        <p:tav tm="0" fmla="((floor(#ppt_x-0.5)+ceil(#ppt_x-0.5))*0.5+0.5)+(#ppt_x- ((floor(#ppt_x-0.5)+ceil(#ppt_x-0.5))*0.5+0.5))*$">
                                          <p:val>
                                            <p:fltVal val="0"/>
                                          </p:val>
                                        </p:tav>
                                        <p:tav tm="100000">
                                          <p:val>
                                            <p:fltVal val="1"/>
                                          </p:val>
                                        </p:tav>
                                      </p:tavLst>
                                    </p:anim>
                                    <p:anim calcmode="lin" valueType="num">
                                      <p:cBhvr>
                                        <p:cTn id="8" dur="500">
                                          <p:stCondLst>
                                            <p:cond delay="0"/>
                                          </p:stCondLst>
                                        </p:cTn>
                                        <p:tgtEl>
                                          <p:spTgt spid="11"/>
                                        </p:tgtEl>
                                        <p:attrNameLst>
                                          <p:attrName>ppt_y</p:attrName>
                                        </p:attrNameLst>
                                      </p:cBhvr>
                                      <p:tavLst>
                                        <p:tav tm="0" fmla="((floor(#ppt_y-0.5)+ceil(#ppt_y-0.5))*0.5+0.5)+(#ppt_y- ((floor(#ppt_y-0.5)+ceil(#ppt_y-0.5))*0.5+0.5))*$">
                                          <p:val>
                                            <p:fltVal val="0"/>
                                          </p:val>
                                        </p:tav>
                                        <p:tav tm="100000">
                                          <p:val>
                                            <p:fltVal val="1"/>
                                          </p:val>
                                        </p:tav>
                                      </p:tavLst>
                                    </p:anim>
                                  </p:childTnLst>
                                </p:cTn>
                              </p:par>
                              <p:par>
                                <p:cTn id="9" presetID="0"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p:stCondLst>
                                            <p:cond delay="0"/>
                                          </p:stCondLst>
                                        </p:cTn>
                                        <p:tgtEl>
                                          <p:spTgt spid="10"/>
                                        </p:tgtEl>
                                        <p:attrNameLst>
                                          <p:attrName>ppt_x</p:attrName>
                                        </p:attrNameLst>
                                      </p:cBhvr>
                                      <p:tavLst>
                                        <p:tav tm="0" fmla="((floor(#ppt_x-0.5)+ceil(#ppt_x-0.5))*0.5+0.5)+(#ppt_x- ((floor(#ppt_x-0.5)+ceil(#ppt_x-0.5))*0.5+0.5))*$">
                                          <p:val>
                                            <p:fltVal val="0"/>
                                          </p:val>
                                        </p:tav>
                                        <p:tav tm="100000">
                                          <p:val>
                                            <p:fltVal val="1"/>
                                          </p:val>
                                        </p:tav>
                                      </p:tavLst>
                                    </p:anim>
                                    <p:anim calcmode="lin" valueType="num">
                                      <p:cBhvr>
                                        <p:cTn id="12" dur="500">
                                          <p:stCondLst>
                                            <p:cond delay="0"/>
                                          </p:stCondLst>
                                        </p:cTn>
                                        <p:tgtEl>
                                          <p:spTgt spid="10"/>
                                        </p:tgtEl>
                                        <p:attrNameLst>
                                          <p:attrName>ppt_y</p:attrName>
                                        </p:attrNameLst>
                                      </p:cBhvr>
                                      <p:tavLst>
                                        <p:tav tm="0" fmla="((floor(#ppt_y-0.5)+ceil(#ppt_y-0.5))*0.5+0.5)+(#ppt_y- ((floor(#ppt_y-0.5)+ceil(#ppt_y-0.5))*0.5+0.5))*$">
                                          <p:val>
                                            <p:fltVal val="0"/>
                                          </p:val>
                                        </p:tav>
                                        <p:tav tm="100000">
                                          <p:val>
                                            <p:fltVal val="1"/>
                                          </p:val>
                                        </p:tav>
                                      </p:tavLst>
                                    </p:anim>
                                  </p:childTnLst>
                                </p:cTn>
                              </p:par>
                              <p:par>
                                <p:cTn id="13" presetID="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p:stCondLst>
                                            <p:cond delay="0"/>
                                          </p:stCondLst>
                                        </p:cTn>
                                        <p:tgtEl>
                                          <p:spTgt spid="4"/>
                                        </p:tgtEl>
                                        <p:attrNameLst>
                                          <p:attrName>ppt_x</p:attrName>
                                        </p:attrNameLst>
                                      </p:cBhvr>
                                      <p:tavLst>
                                        <p:tav tm="0" fmla="((floor(#ppt_x-0.5)+ceil(#ppt_x-0.5))*0.5+0.5)+(#ppt_x- ((floor(#ppt_x-0.5)+ceil(#ppt_x-0.5))*0.5+0.5))*$">
                                          <p:val>
                                            <p:fltVal val="0"/>
                                          </p:val>
                                        </p:tav>
                                        <p:tav tm="100000">
                                          <p:val>
                                            <p:fltVal val="1"/>
                                          </p:val>
                                        </p:tav>
                                      </p:tavLst>
                                    </p:anim>
                                    <p:anim calcmode="lin" valueType="num">
                                      <p:cBhvr>
                                        <p:cTn id="16" dur="500">
                                          <p:stCondLst>
                                            <p:cond delay="0"/>
                                          </p:stCondLst>
                                        </p:cTn>
                                        <p:tgtEl>
                                          <p:spTgt spid="4"/>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p:cTn id="19" dur="500">
                                          <p:stCondLst>
                                            <p:cond delay="0"/>
                                          </p:stCondLst>
                                        </p:cTn>
                                        <p:tgtEl>
                                          <p:spTgt spid="67"/>
                                        </p:tgtEl>
                                        <p:attrNameLst>
                                          <p:attrName>ppt_x</p:attrName>
                                        </p:attrNameLst>
                                      </p:cBhvr>
                                      <p:tavLst>
                                        <p:tav tm="0" fmla="((floor(#ppt_x-0.5)+ceil(#ppt_x-0.5))*0.5+0.5)+(#ppt_x- ((floor(#ppt_x-0.5)+ceil(#ppt_x-0.5))*0.5+0.5))*$">
                                          <p:val>
                                            <p:fltVal val="0"/>
                                          </p:val>
                                        </p:tav>
                                        <p:tav tm="100000">
                                          <p:val>
                                            <p:fltVal val="1"/>
                                          </p:val>
                                        </p:tav>
                                      </p:tavLst>
                                    </p:anim>
                                    <p:anim calcmode="lin" valueType="num">
                                      <p:cBhvr>
                                        <p:cTn id="20" dur="500">
                                          <p:stCondLst>
                                            <p:cond delay="0"/>
                                          </p:stCondLst>
                                        </p:cTn>
                                        <p:tgtEl>
                                          <p:spTgt spid="67"/>
                                        </p:tgtEl>
                                        <p:attrNameLst>
                                          <p:attrName>ppt_y</p:attrName>
                                        </p:attrNameLst>
                                      </p:cBhvr>
                                      <p:tavLst>
                                        <p:tav tm="0" fmla="((floor(#ppt_y-0.5)+ceil(#ppt_y-0.5))*0.5+0.5)+(#ppt_y- ((floor(#ppt_y-0.5)+ceil(#ppt_y-0.5))*0.5+0.5))*$">
                                          <p:val>
                                            <p:fltVal val="0"/>
                                          </p:val>
                                        </p:tav>
                                        <p:tav tm="100000">
                                          <p:val>
                                            <p:fltVal val="1"/>
                                          </p:val>
                                        </p:tav>
                                      </p:tavLst>
                                    </p:anim>
                                  </p:childTnLst>
                                </p:cTn>
                              </p:par>
                              <p:par>
                                <p:cTn id="21" presetID="0"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anim calcmode="lin" valueType="num">
                                      <p:cBhvr>
                                        <p:cTn id="23" dur="500">
                                          <p:stCondLst>
                                            <p:cond delay="0"/>
                                          </p:stCondLst>
                                        </p:cTn>
                                        <p:tgtEl>
                                          <p:spTgt spid="68"/>
                                        </p:tgtEl>
                                        <p:attrNameLst>
                                          <p:attrName>ppt_x</p:attrName>
                                        </p:attrNameLst>
                                      </p:cBhvr>
                                      <p:tavLst>
                                        <p:tav tm="0" fmla="((floor(#ppt_x-0.5)+ceil(#ppt_x-0.5))*0.5+0.5)+(#ppt_x- ((floor(#ppt_x-0.5)+ceil(#ppt_x-0.5))*0.5+0.5))*$">
                                          <p:val>
                                            <p:fltVal val="0"/>
                                          </p:val>
                                        </p:tav>
                                        <p:tav tm="100000">
                                          <p:val>
                                            <p:fltVal val="1"/>
                                          </p:val>
                                        </p:tav>
                                      </p:tavLst>
                                    </p:anim>
                                    <p:anim calcmode="lin" valueType="num">
                                      <p:cBhvr>
                                        <p:cTn id="24" dur="500">
                                          <p:stCondLst>
                                            <p:cond delay="0"/>
                                          </p:stCondLst>
                                        </p:cTn>
                                        <p:tgtEl>
                                          <p:spTgt spid="68"/>
                                        </p:tgtEl>
                                        <p:attrNameLst>
                                          <p:attrName>ppt_y</p:attrName>
                                        </p:attrNameLst>
                                      </p:cBhvr>
                                      <p:tavLst>
                                        <p:tav tm="0" fmla="((floor(#ppt_y-0.5)+ceil(#ppt_y-0.5))*0.5+0.5)+(#ppt_y- ((floor(#ppt_y-0.5)+ceil(#ppt_y-0.5))*0.5+0.5))*$">
                                          <p:val>
                                            <p:fltVal val="0"/>
                                          </p:val>
                                        </p:tav>
                                        <p:tav tm="100000">
                                          <p:val>
                                            <p:fltVal val="1"/>
                                          </p:val>
                                        </p:tav>
                                      </p:tavLst>
                                    </p:anim>
                                  </p:childTnLst>
                                </p:cTn>
                              </p:par>
                              <p:par>
                                <p:cTn id="25" presetID="0"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p:cTn id="27" dur="500">
                                          <p:stCondLst>
                                            <p:cond delay="0"/>
                                          </p:stCondLst>
                                        </p:cTn>
                                        <p:tgtEl>
                                          <p:spTgt spid="64"/>
                                        </p:tgtEl>
                                        <p:attrNameLst>
                                          <p:attrName>ppt_x</p:attrName>
                                        </p:attrNameLst>
                                      </p:cBhvr>
                                      <p:tavLst>
                                        <p:tav tm="0" fmla="((floor(#ppt_x-0.5)+ceil(#ppt_x-0.5))*0.5+0.5)+(#ppt_x- ((floor(#ppt_x-0.5)+ceil(#ppt_x-0.5))*0.5+0.5))*$">
                                          <p:val>
                                            <p:fltVal val="0"/>
                                          </p:val>
                                        </p:tav>
                                        <p:tav tm="100000">
                                          <p:val>
                                            <p:fltVal val="1"/>
                                          </p:val>
                                        </p:tav>
                                      </p:tavLst>
                                    </p:anim>
                                    <p:anim calcmode="lin" valueType="num">
                                      <p:cBhvr>
                                        <p:cTn id="28" dur="500">
                                          <p:stCondLst>
                                            <p:cond delay="0"/>
                                          </p:stCondLst>
                                        </p:cTn>
                                        <p:tgtEl>
                                          <p:spTgt spid="64"/>
                                        </p:tgtEl>
                                        <p:attrNameLst>
                                          <p:attrName>ppt_y</p:attrName>
                                        </p:attrNameLst>
                                      </p:cBhvr>
                                      <p:tavLst>
                                        <p:tav tm="0" fmla="((floor(#ppt_y-0.5)+ceil(#ppt_y-0.5))*0.5+0.5)+(#ppt_y- ((floor(#ppt_y-0.5)+ceil(#ppt_y-0.5))*0.5+0.5))*$">
                                          <p:val>
                                            <p:fltVal val="0"/>
                                          </p:val>
                                        </p:tav>
                                        <p:tav tm="100000">
                                          <p:val>
                                            <p:fltVal val="1"/>
                                          </p:val>
                                        </p:tav>
                                      </p:tavLst>
                                    </p:anim>
                                  </p:childTnLst>
                                </p:cTn>
                              </p:par>
                              <p:par>
                                <p:cTn id="29" presetID="53" presetClass="entr" presetSubtype="16" fill="hold" grpId="0" nodeType="withEffect">
                                  <p:stCondLst>
                                    <p:cond delay="0"/>
                                  </p:stCondLst>
                                  <p:childTnLst>
                                    <p:set>
                                      <p:cBhvr>
                                        <p:cTn id="30" dur="500"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0" grpId="0" bldLvl="0" animBg="1"/>
      <p:bldP spid="67" grpId="0" bldLvl="0" animBg="1"/>
      <p:bldP spid="68" grpId="0" bldLvl="0" animBg="1"/>
      <p:bldP spid="64"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3429000" y="-3429000"/>
            <a:ext cx="6858000" cy="6858000"/>
          </a:xfrm>
          <a:prstGeom prst="ellipse">
            <a:avLst/>
          </a:prstGeom>
          <a:gradFill flip="none" rotWithShape="1">
            <a:gsLst>
              <a:gs pos="0">
                <a:schemeClr val="accent1">
                  <a:alpha val="52000"/>
                </a:schemeClr>
              </a:gs>
              <a:gs pos="100000">
                <a:schemeClr val="accent3">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12026900" y="0"/>
            <a:ext cx="1651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矩形 66"/>
          <p:cNvSpPr/>
          <p:nvPr/>
        </p:nvSpPr>
        <p:spPr>
          <a:xfrm>
            <a:off x="779780" y="1847426"/>
            <a:ext cx="10811934" cy="39454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endParaRPr>
          </a:p>
        </p:txBody>
      </p:sp>
      <p:sp>
        <p:nvSpPr>
          <p:cNvPr id="68" name="矩形 67"/>
          <p:cNvSpPr/>
          <p:nvPr/>
        </p:nvSpPr>
        <p:spPr>
          <a:xfrm>
            <a:off x="785024" y="1847426"/>
            <a:ext cx="10812019" cy="21340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
          <p:cNvSpPr/>
          <p:nvPr>
            <p:custDataLst>
              <p:tags r:id="rId1"/>
            </p:custDataLst>
          </p:nvPr>
        </p:nvSpPr>
        <p:spPr>
          <a:xfrm>
            <a:off x="940647" y="2180492"/>
            <a:ext cx="10310707" cy="3502857"/>
          </a:xfrm>
          <a:prstGeom prst="rect">
            <a:avLst/>
          </a:prstGeom>
          <a:ln>
            <a:noFill/>
          </a:ln>
        </p:spPr>
        <p:txBody>
          <a:bodyPr wrap="square">
            <a:normAutofit/>
          </a:bodyPr>
          <a:lstStyle/>
          <a:p>
            <a:pPr marL="0" marR="0" lvl="0" indent="0" algn="just" defTabSz="914400" rtl="0" eaLnBrk="1" fontAlgn="auto" latinLnBrk="0" hangingPunct="1">
              <a:lnSpc>
                <a:spcPct val="140000"/>
              </a:lnSpc>
              <a:spcBef>
                <a:spcPts val="300"/>
              </a:spcBef>
              <a:spcAft>
                <a:spcPts val="300"/>
              </a:spcAft>
              <a:buClrTx/>
              <a:buSzTx/>
              <a:buFontTx/>
              <a:buNone/>
              <a:defRPr/>
            </a:pPr>
            <a:r>
              <a:rPr kumimoji="0" lang="en-US" altLang="zh-CN" sz="2400" i="0" u="none" strike="noStrike" kern="1200" cap="none" spc="0" normalizeH="0" baseline="0" noProof="0" dirty="0">
                <a:ln>
                  <a:noFill/>
                </a:ln>
                <a:effectLst/>
                <a:uLnTx/>
                <a:uFillTx/>
                <a:latin typeface="微软雅黑" panose="020B0503020204020204" charset="-122"/>
                <a:ea typeface="微软雅黑" panose="020B0503020204020204" charset="-122"/>
                <a:cs typeface="+mn-ea"/>
                <a:sym typeface="+mn-lt"/>
              </a:rPr>
              <a:t>7.</a:t>
            </a: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mn-ea"/>
                <a:sym typeface="+mn-lt"/>
              </a:rPr>
              <a:t>小程序模块设计及检测数据传输流程</a:t>
            </a:r>
            <a:endPar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mn-ea"/>
              <a:sym typeface="+mn-lt"/>
            </a:endParaRPr>
          </a:p>
        </p:txBody>
      </p:sp>
      <p:sp>
        <p:nvSpPr>
          <p:cNvPr id="2" name="圈箭头"/>
          <p:cNvSpPr/>
          <p:nvPr/>
        </p:nvSpPr>
        <p:spPr>
          <a:xfrm>
            <a:off x="829356" y="1014652"/>
            <a:ext cx="412115" cy="41211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chemeClr val="accent1"/>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200" eaLnBrk="1" fontAlgn="auto" hangingPunct="1">
              <a:spcBef>
                <a:spcPts val="0"/>
              </a:spcBef>
              <a:spcAft>
                <a:spcPts val="0"/>
              </a:spcAft>
              <a:defRPr/>
            </a:pPr>
            <a:endParaRPr lang="zh-CN" altLang="en-US" sz="1355" dirty="0">
              <a:solidFill>
                <a:srgbClr val="FFFFFF"/>
              </a:solidFill>
              <a:latin typeface="inpin heiti" charset="-122"/>
              <a:ea typeface="inpin heiti" charset="-122"/>
              <a:cs typeface="inpin heiti" charset="-122"/>
              <a:sym typeface="Helvetica Light"/>
            </a:endParaRPr>
          </a:p>
        </p:txBody>
      </p:sp>
      <p:sp>
        <p:nvSpPr>
          <p:cNvPr id="3" name="标题"/>
          <p:cNvSpPr txBox="1"/>
          <p:nvPr>
            <p:custDataLst>
              <p:tags r:id="rId2"/>
            </p:custDataLst>
          </p:nvPr>
        </p:nvSpPr>
        <p:spPr>
          <a:xfrm>
            <a:off x="1241213" y="892203"/>
            <a:ext cx="10010141" cy="657013"/>
          </a:xfrm>
          <a:prstGeom prst="rect">
            <a:avLst/>
          </a:prstGeom>
          <a:noFill/>
        </p:spPr>
        <p:txBody>
          <a:bodyPr wrap="square" rtlCol="0" anchor="ctr">
            <a:noAutofit/>
          </a:bodyPr>
          <a:lstStyle/>
          <a:p>
            <a:pPr marR="0" indent="0" defTabSz="914400" fontAlgn="auto">
              <a:lnSpc>
                <a:spcPct val="100000"/>
              </a:lnSpc>
              <a:spcBef>
                <a:spcPts val="0"/>
              </a:spcBef>
              <a:spcAft>
                <a:spcPts val="0"/>
              </a:spcAft>
              <a:buClrTx/>
              <a:buSzTx/>
              <a:buFontTx/>
              <a:buNone/>
              <a:defRPr/>
            </a:pPr>
            <a:r>
              <a:rPr lang="zh-CN" altLang="en-US" sz="3600" b="1" noProof="0" dirty="0">
                <a:solidFill>
                  <a:schemeClr val="accent1"/>
                </a:solidFill>
                <a:latin typeface="微软雅黑" panose="020B0503020204020204" charset="-122"/>
                <a:ea typeface="微软雅黑" panose="020B0503020204020204" charset="-122"/>
                <a:cs typeface="+mn-ea"/>
                <a:sym typeface="+mn-ea"/>
              </a:rPr>
              <a:t>现阶段已完成内容 </a:t>
            </a:r>
            <a:endParaRPr lang="zh-CN" altLang="en-US" sz="3600" b="1" noProof="0" dirty="0">
              <a:solidFill>
                <a:schemeClr val="accent1"/>
              </a:solidFill>
              <a:latin typeface="微软雅黑" panose="020B0503020204020204" charset="-122"/>
              <a:ea typeface="微软雅黑" panose="020B0503020204020204" charset="-122"/>
              <a:cs typeface="+mn-ea"/>
              <a:sym typeface="+mn-ea"/>
            </a:endParaRPr>
          </a:p>
        </p:txBody>
      </p:sp>
      <p:pic>
        <p:nvPicPr>
          <p:cNvPr id="7" name="图片 6" descr="65943fb3394624b9fcf9f18844c7a6c"/>
          <p:cNvPicPr>
            <a:picLocks noChangeAspect="1"/>
          </p:cNvPicPr>
          <p:nvPr/>
        </p:nvPicPr>
        <p:blipFill>
          <a:blip r:embed="rId3"/>
          <a:srcRect l="4138"/>
          <a:stretch>
            <a:fillRect/>
          </a:stretch>
        </p:blipFill>
        <p:spPr>
          <a:xfrm>
            <a:off x="6354445" y="2180590"/>
            <a:ext cx="5237480" cy="3570605"/>
          </a:xfrm>
          <a:prstGeom prst="rect">
            <a:avLst/>
          </a:prstGeom>
        </p:spPr>
      </p:pic>
      <p:pic>
        <p:nvPicPr>
          <p:cNvPr id="8" name="图片 7"/>
          <p:cNvPicPr>
            <a:picLocks noChangeAspect="1"/>
          </p:cNvPicPr>
          <p:nvPr/>
        </p:nvPicPr>
        <p:blipFill>
          <a:blip r:embed="rId4"/>
          <a:srcRect l="2153" t="4679" r="4306" b="9828"/>
          <a:stretch>
            <a:fillRect/>
          </a:stretch>
        </p:blipFill>
        <p:spPr>
          <a:xfrm>
            <a:off x="829310" y="2989580"/>
            <a:ext cx="5411470" cy="243014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8" dur="500">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9" dur="500">
                                          <p:stCondLst>
                                            <p:cond delay="0"/>
                                          </p:stCondLst>
                                        </p:cTn>
                                        <p:tgtEl>
                                          <p:spTgt spid="5"/>
                                        </p:tgtEl>
                                        <p:attrNameLst>
                                          <p:attrName>style.opacity</p:attrName>
                                        </p:attrNameLst>
                                      </p:cBhvr>
                                      <p:tavLst>
                                        <p:tav tm="0">
                                          <p:val>
                                            <p:fltVal val="0"/>
                                          </p:val>
                                        </p:tav>
                                        <p:tav tm="100000">
                                          <p:val>
                                            <p:fltVal val="1"/>
                                          </p:val>
                                        </p:tav>
                                      </p:tavLst>
                                    </p:anim>
                                  </p:childTnLst>
                                </p:cTn>
                              </p:par>
                              <p:par>
                                <p:cTn id="10" presetID="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3" dur="500">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4" dur="500">
                                          <p:stCondLst>
                                            <p:cond delay="0"/>
                                          </p:stCondLst>
                                        </p:cTn>
                                        <p:tgtEl>
                                          <p:spTgt spid="4"/>
                                        </p:tgtEl>
                                        <p:attrNameLst>
                                          <p:attrName>style.opacity</p:attrName>
                                        </p:attrNameLst>
                                      </p:cBhvr>
                                      <p:tavLst>
                                        <p:tav tm="0">
                                          <p:val>
                                            <p:fltVal val="0"/>
                                          </p:val>
                                        </p:tav>
                                        <p:tav tm="100000">
                                          <p:val>
                                            <p:fltVal val="1"/>
                                          </p:val>
                                        </p:tav>
                                      </p:tavLst>
                                    </p:anim>
                                  </p:childTnLst>
                                </p:cTn>
                              </p:par>
                              <p:par>
                                <p:cTn id="15" presetID="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p:cTn id="17" dur="500">
                                          <p:stCondLst>
                                            <p:cond delay="0"/>
                                          </p:stCondLst>
                                        </p:cTn>
                                        <p:tgtEl>
                                          <p:spTgt spid="6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8" dur="500">
                                          <p:stCondLst>
                                            <p:cond delay="0"/>
                                          </p:stCondLst>
                                        </p:cTn>
                                        <p:tgtEl>
                                          <p:spTgt spid="6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9" dur="500">
                                          <p:stCondLst>
                                            <p:cond delay="0"/>
                                          </p:stCondLst>
                                        </p:cTn>
                                        <p:tgtEl>
                                          <p:spTgt spid="67"/>
                                        </p:tgtEl>
                                        <p:attrNameLst>
                                          <p:attrName>style.opacity</p:attrName>
                                        </p:attrNameLst>
                                      </p:cBhvr>
                                      <p:tavLst>
                                        <p:tav tm="0">
                                          <p:val>
                                            <p:fltVal val="0"/>
                                          </p:val>
                                        </p:tav>
                                        <p:tav tm="100000">
                                          <p:val>
                                            <p:fltVal val="1"/>
                                          </p:val>
                                        </p:tav>
                                      </p:tavLst>
                                    </p:anim>
                                  </p:childTnLst>
                                </p:cTn>
                              </p:par>
                              <p:par>
                                <p:cTn id="20" presetID="0"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 calcmode="lin" valueType="num">
                                      <p:cBhvr>
                                        <p:cTn id="22" dur="500">
                                          <p:stCondLst>
                                            <p:cond delay="0"/>
                                          </p:stCondLst>
                                        </p:cTn>
                                        <p:tgtEl>
                                          <p:spTgt spid="6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3" dur="500">
                                          <p:stCondLst>
                                            <p:cond delay="0"/>
                                          </p:stCondLst>
                                        </p:cTn>
                                        <p:tgtEl>
                                          <p:spTgt spid="6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4" dur="500">
                                          <p:stCondLst>
                                            <p:cond delay="0"/>
                                          </p:stCondLst>
                                        </p:cTn>
                                        <p:tgtEl>
                                          <p:spTgt spid="68"/>
                                        </p:tgtEl>
                                        <p:attrNameLst>
                                          <p:attrName>style.opacity</p:attrName>
                                        </p:attrNameLst>
                                      </p:cBhvr>
                                      <p:tavLst>
                                        <p:tav tm="0">
                                          <p:val>
                                            <p:fltVal val="0"/>
                                          </p:val>
                                        </p:tav>
                                        <p:tav tm="100000">
                                          <p:val>
                                            <p:fltVal val="1"/>
                                          </p:val>
                                        </p:tav>
                                      </p:tavLst>
                                    </p:anim>
                                  </p:childTnLst>
                                </p:cTn>
                              </p:par>
                              <p:par>
                                <p:cTn id="25" presetID="0"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p:cTn id="27" dur="500">
                                          <p:stCondLst>
                                            <p:cond delay="0"/>
                                          </p:stCondLst>
                                        </p:cTn>
                                        <p:tgtEl>
                                          <p:spTgt spid="6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8" dur="500">
                                          <p:stCondLst>
                                            <p:cond delay="0"/>
                                          </p:stCondLst>
                                        </p:cTn>
                                        <p:tgtEl>
                                          <p:spTgt spid="6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9" dur="500">
                                          <p:stCondLst>
                                            <p:cond delay="0"/>
                                          </p:stCondLst>
                                        </p:cTn>
                                        <p:tgtEl>
                                          <p:spTgt spid="64"/>
                                        </p:tgtEl>
                                        <p:attrNameLst>
                                          <p:attrName>style.opacity</p:attrName>
                                        </p:attrNameLst>
                                      </p:cBhvr>
                                      <p:tavLst>
                                        <p:tav tm="0">
                                          <p:val>
                                            <p:fltVal val="0"/>
                                          </p:val>
                                        </p:tav>
                                        <p:tav tm="100000">
                                          <p:val>
                                            <p:fltVal val="1"/>
                                          </p:val>
                                        </p:tav>
                                      </p:tavLst>
                                    </p:anim>
                                  </p:childTnLst>
                                </p:cTn>
                              </p:par>
                              <p:par>
                                <p:cTn id="30" presetID="0"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3" dur="500">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4" dur="500">
                                          <p:stCondLst>
                                            <p:cond delay="0"/>
                                          </p:stCondLst>
                                        </p:cTn>
                                        <p:tgtEl>
                                          <p:spTgt spid="2"/>
                                        </p:tgtEl>
                                        <p:attrNameLst>
                                          <p:attrName>style.opacity</p:attrName>
                                        </p:attrNameLst>
                                      </p:cBhvr>
                                      <p:tavLst>
                                        <p:tav tm="0">
                                          <p:val>
                                            <p:fltVal val="0"/>
                                          </p:val>
                                        </p:tav>
                                        <p:tav tm="100000">
                                          <p:val>
                                            <p:fltVal val="1"/>
                                          </p:val>
                                        </p:tav>
                                      </p:tavLst>
                                    </p:anim>
                                  </p:childTnLst>
                                </p:cTn>
                              </p:par>
                              <p:par>
                                <p:cTn id="35" presetID="23" presetClass="entr" presetSubtype="16" fill="hold" grpId="0" nodeType="withEffect">
                                  <p:stCondLst>
                                    <p:cond delay="0"/>
                                  </p:stCondLst>
                                  <p:childTnLst>
                                    <p:set>
                                      <p:cBhvr>
                                        <p:cTn id="36" dur="600" fill="hold">
                                          <p:stCondLst>
                                            <p:cond delay="0"/>
                                          </p:stCondLst>
                                        </p:cTn>
                                        <p:tgtEl>
                                          <p:spTgt spid="3"/>
                                        </p:tgtEl>
                                        <p:attrNameLst>
                                          <p:attrName>style.visibility</p:attrName>
                                        </p:attrNameLst>
                                      </p:cBhvr>
                                      <p:to>
                                        <p:strVal val="visible"/>
                                      </p:to>
                                    </p:set>
                                    <p:anim calcmode="lin" valueType="num">
                                      <p:cBhvr>
                                        <p:cTn id="37" dur="400" accel="50000">
                                          <p:stCondLst>
                                            <p:cond delay="0"/>
                                          </p:stCondLst>
                                        </p:cTn>
                                        <p:tgtEl>
                                          <p:spTgt spid="3"/>
                                        </p:tgtEl>
                                        <p:attrNameLst>
                                          <p:attrName>ppt_w</p:attrName>
                                        </p:attrNameLst>
                                      </p:cBhvr>
                                      <p:tavLst>
                                        <p:tav tm="0">
                                          <p:val>
                                            <p:fltVal val="0"/>
                                          </p:val>
                                        </p:tav>
                                        <p:tav tm="100000">
                                          <p:val>
                                            <p:strVal val="#ppt_w"/>
                                          </p:val>
                                        </p:tav>
                                      </p:tavLst>
                                    </p:anim>
                                    <p:anim calcmode="lin" valueType="num">
                                      <p:cBhvr>
                                        <p:cTn id="38" dur="400" accel="50000">
                                          <p:stCondLst>
                                            <p:cond delay="0"/>
                                          </p:stCondLst>
                                        </p:cTn>
                                        <p:tgtEl>
                                          <p:spTgt spid="3"/>
                                        </p:tgtEl>
                                        <p:attrNameLst>
                                          <p:attrName>ppt_h</p:attrName>
                                        </p:attrNameLst>
                                      </p:cBhvr>
                                      <p:tavLst>
                                        <p:tav tm="0">
                                          <p:val>
                                            <p:fltVal val="0"/>
                                          </p:val>
                                        </p:tav>
                                        <p:tav tm="100000">
                                          <p:val>
                                            <p:strVal val="#ppt_h"/>
                                          </p:val>
                                        </p:tav>
                                      </p:tavLst>
                                    </p:anim>
                                    <p:anim calcmode="lin" valueType="num">
                                      <p:cBhvr>
                                        <p:cTn id="39" dur="100" autoRev="1">
                                          <p:stCondLst>
                                            <p:cond delay="400"/>
                                          </p:stCondLst>
                                        </p:cTn>
                                        <p:tgtEl>
                                          <p:spTgt spid="3"/>
                                        </p:tgtEl>
                                        <p:attrNameLst>
                                          <p:attrName>ppt_w</p:attrName>
                                        </p:attrNameLst>
                                      </p:cBhvr>
                                      <p:tavLst>
                                        <p:tav tm="0">
                                          <p:val>
                                            <p:strVal val="#ppt_w"/>
                                          </p:val>
                                        </p:tav>
                                        <p:tav tm="100000">
                                          <p:val>
                                            <p:strVal val="#ppt_w*1.4"/>
                                          </p:val>
                                        </p:tav>
                                      </p:tavLst>
                                    </p:anim>
                                    <p:anim calcmode="lin" valueType="num">
                                      <p:cBhvr>
                                        <p:cTn id="40" dur="100" autoRev="1">
                                          <p:stCondLst>
                                            <p:cond delay="400"/>
                                          </p:stCondLst>
                                        </p:cTn>
                                        <p:tgtEl>
                                          <p:spTgt spid="3"/>
                                        </p:tgtEl>
                                        <p:attrNameLst>
                                          <p:attrName>ppt_h</p:attrName>
                                        </p:attrNameLst>
                                      </p:cBhvr>
                                      <p:tavLst>
                                        <p:tav tm="0">
                                          <p:val>
                                            <p:strVal val="#ppt_h"/>
                                          </p:val>
                                        </p:tav>
                                        <p:tav tm="100000">
                                          <p:val>
                                            <p:strVal val="#ppt_h*1.4"/>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 grpId="0" bldLvl="0" animBg="1"/>
      <p:bldP spid="67" grpId="0" bldLvl="0" animBg="1"/>
      <p:bldP spid="68" grpId="0" bldLvl="0" animBg="1"/>
      <p:bldP spid="64" grpId="0"/>
      <p:bldP spid="2" grpId="0" bldLvl="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平滑1"/>
          <p:cNvSpPr/>
          <p:nvPr>
            <p:custDataLst>
              <p:tags r:id="rId1"/>
            </p:custDataLst>
          </p:nvPr>
        </p:nvSpPr>
        <p:spPr>
          <a:xfrm>
            <a:off x="0" y="6774235"/>
            <a:ext cx="12192000" cy="861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nvGrpSpPr>
          <p:cNvPr id="4" name="平滑3"/>
          <p:cNvGrpSpPr/>
          <p:nvPr/>
        </p:nvGrpSpPr>
        <p:grpSpPr>
          <a:xfrm rot="10800000">
            <a:off x="262890" y="261620"/>
            <a:ext cx="1121410" cy="314960"/>
            <a:chOff x="10346364" y="648401"/>
            <a:chExt cx="1184069" cy="403309"/>
          </a:xfrm>
          <a:solidFill>
            <a:schemeClr val="accent1"/>
          </a:solidFill>
        </p:grpSpPr>
        <p:sp>
          <p:nvSpPr>
            <p:cNvPr id="5" name="5"/>
            <p:cNvSpPr/>
            <p:nvPr>
              <p:custDataLst>
                <p:tags r:id="rId2"/>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6" name="4"/>
            <p:cNvSpPr/>
            <p:nvPr>
              <p:custDataLst>
                <p:tags r:id="rId3"/>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7" name="3"/>
            <p:cNvSpPr/>
            <p:nvPr>
              <p:custDataLst>
                <p:tags r:id="rId4"/>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8" name="2"/>
            <p:cNvSpPr/>
            <p:nvPr>
              <p:custDataLst>
                <p:tags r:id="rId5"/>
              </p:custDataLst>
            </p:nvPr>
          </p:nvSpPr>
          <p:spPr>
            <a:xfrm rot="16200000">
              <a:off x="11211100" y="731741"/>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9" name="1"/>
            <p:cNvSpPr/>
            <p:nvPr>
              <p:custDataLst>
                <p:tags r:id="rId6"/>
              </p:custDataLst>
            </p:nvPr>
          </p:nvSpPr>
          <p:spPr>
            <a:xfrm rot="16200000">
              <a:off x="10973944" y="731741"/>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grpSp>
      <p:grpSp>
        <p:nvGrpSpPr>
          <p:cNvPr id="35" name="矩形"/>
          <p:cNvGrpSpPr/>
          <p:nvPr/>
        </p:nvGrpSpPr>
        <p:grpSpPr>
          <a:xfrm>
            <a:off x="831230" y="1540743"/>
            <a:ext cx="10631974" cy="4288684"/>
            <a:chOff x="1106129" y="2153265"/>
            <a:chExt cx="9476837" cy="1652149"/>
          </a:xfrm>
        </p:grpSpPr>
        <p:sp>
          <p:nvSpPr>
            <p:cNvPr id="36" name="1"/>
            <p:cNvSpPr/>
            <p:nvPr>
              <p:custDataLst>
                <p:tags r:id="rId7"/>
              </p:custDataLst>
            </p:nvPr>
          </p:nvSpPr>
          <p:spPr>
            <a:xfrm>
              <a:off x="1106129" y="2153265"/>
              <a:ext cx="9476837" cy="1652149"/>
            </a:xfrm>
            <a:prstGeom prst="rect">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cs typeface="+mn-ea"/>
                <a:sym typeface="+mn-lt"/>
              </a:endParaRPr>
            </a:p>
          </p:txBody>
        </p:sp>
        <p:sp>
          <p:nvSpPr>
            <p:cNvPr id="37" name="2"/>
            <p:cNvSpPr/>
            <p:nvPr>
              <p:custDataLst>
                <p:tags r:id="rId8"/>
              </p:custDataLst>
            </p:nvPr>
          </p:nvSpPr>
          <p:spPr>
            <a:xfrm>
              <a:off x="1106129" y="2356643"/>
              <a:ext cx="191729" cy="548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cs typeface="+mn-ea"/>
                <a:sym typeface="+mn-lt"/>
              </a:endParaRPr>
            </a:p>
          </p:txBody>
        </p:sp>
      </p:grpSp>
      <p:sp>
        <p:nvSpPr>
          <p:cNvPr id="34" name="内容"/>
          <p:cNvSpPr/>
          <p:nvPr>
            <p:custDataLst>
              <p:tags r:id="rId9"/>
            </p:custDataLst>
          </p:nvPr>
        </p:nvSpPr>
        <p:spPr>
          <a:xfrm>
            <a:off x="1111726" y="1663065"/>
            <a:ext cx="10071259" cy="3788410"/>
          </a:xfrm>
          <a:prstGeom prst="rect">
            <a:avLst/>
          </a:prstGeom>
          <a:noFill/>
        </p:spPr>
        <p:txBody>
          <a:bodyPr wrap="square" lIns="91428" tIns="45714" rIns="91428" bIns="45714">
            <a:normAutofit/>
          </a:bodyPr>
          <a:lstStyle/>
          <a:p>
            <a:pPr marL="0" marR="0" lvl="0" indent="0" algn="just" defTabSz="914400" rtl="0" eaLnBrk="1" fontAlgn="auto" latinLnBrk="0" hangingPunct="1">
              <a:lnSpc>
                <a:spcPct val="140000"/>
              </a:lnSpc>
              <a:spcBef>
                <a:spcPts val="300"/>
              </a:spcBef>
              <a:spcAft>
                <a:spcPts val="300"/>
              </a:spcAft>
              <a:buClrTx/>
              <a:buSzTx/>
              <a:buFontTx/>
              <a:buNone/>
              <a:defRPr/>
            </a:pPr>
            <a:r>
              <a:rPr lang="en-US" altLang="zh-CN" sz="2800" noProof="0" dirty="0">
                <a:ln>
                  <a:noFill/>
                </a:ln>
                <a:effectLst/>
                <a:uLnTx/>
                <a:uFillTx/>
                <a:latin typeface="微软雅黑" panose="020B0503020204020204" charset="-122"/>
                <a:ea typeface="微软雅黑" panose="020B0503020204020204" charset="-122"/>
                <a:cs typeface="+mn-ea"/>
                <a:sym typeface="+mn-lt"/>
              </a:rPr>
              <a:t>8.小程序客户端框架的搭建</a:t>
            </a:r>
            <a:endParaRPr lang="en-US" altLang="zh-CN" sz="2800" noProof="0" dirty="0">
              <a:ln>
                <a:noFill/>
              </a:ln>
              <a:effectLst/>
              <a:uLnTx/>
              <a:uFillTx/>
              <a:latin typeface="微软雅黑" panose="020B0503020204020204" charset="-122"/>
              <a:ea typeface="微软雅黑" panose="020B0503020204020204" charset="-122"/>
              <a:cs typeface="+mn-ea"/>
              <a:sym typeface="+mn-lt"/>
            </a:endParaRPr>
          </a:p>
        </p:txBody>
      </p:sp>
      <p:sp>
        <p:nvSpPr>
          <p:cNvPr id="3" name="标题"/>
          <p:cNvSpPr txBox="1"/>
          <p:nvPr>
            <p:custDataLst>
              <p:tags r:id="rId10"/>
            </p:custDataLst>
          </p:nvPr>
        </p:nvSpPr>
        <p:spPr>
          <a:xfrm>
            <a:off x="742902" y="655286"/>
            <a:ext cx="8693426" cy="584775"/>
          </a:xfrm>
          <a:prstGeom prst="rect">
            <a:avLst/>
          </a:prstGeom>
          <a:noFill/>
        </p:spPr>
        <p:txBody>
          <a:bodyPr wrap="square" rtlCol="0">
            <a:noAutofit/>
          </a:bodyPr>
          <a:lstStyle/>
          <a:p>
            <a:r>
              <a:rPr lang="zh-CN" altLang="en-US" sz="3600" b="1" noProof="0" dirty="0">
                <a:ln>
                  <a:noFill/>
                </a:ln>
                <a:solidFill>
                  <a:schemeClr val="accent1"/>
                </a:solidFill>
                <a:uLnTx/>
                <a:uFillTx/>
                <a:latin typeface="微软雅黑" panose="020B0503020204020204" charset="-122"/>
                <a:ea typeface="微软雅黑" panose="020B0503020204020204" charset="-122"/>
                <a:cs typeface="+mn-ea"/>
                <a:sym typeface="+mn-ea"/>
              </a:rPr>
              <a:t>现阶段已完成内容 </a:t>
            </a:r>
            <a:endParaRPr lang="zh-CN" altLang="en-US" sz="3600" b="1" dirty="0">
              <a:solidFill>
                <a:schemeClr val="accent1"/>
              </a:solidFill>
              <a:latin typeface="微软雅黑" panose="020B0503020204020204" charset="-122"/>
              <a:ea typeface="微软雅黑" panose="020B0503020204020204" charset="-122"/>
              <a:cs typeface="+mj-cs"/>
              <a:sym typeface="+mn-ea"/>
            </a:endParaRPr>
          </a:p>
          <a:p>
            <a:endParaRPr lang="zh-CN" altLang="en-US" sz="3200" b="1" dirty="0">
              <a:solidFill>
                <a:schemeClr val="accent1"/>
              </a:solidFill>
              <a:latin typeface="微软雅黑" panose="020B0503020204020204" charset="-122"/>
              <a:ea typeface="微软雅黑" panose="020B0503020204020204" charset="-122"/>
              <a:cs typeface="+mj-cs"/>
              <a:sym typeface="+mn-ea"/>
            </a:endParaRPr>
          </a:p>
        </p:txBody>
      </p:sp>
      <p:pic>
        <p:nvPicPr>
          <p:cNvPr id="12" name="图片 25" descr="b071fb1b537a71009be922c9dcffdab"/>
          <p:cNvPicPr>
            <a:picLocks noChangeAspect="1"/>
          </p:cNvPicPr>
          <p:nvPr>
            <p:custDataLst>
              <p:tags r:id="rId11"/>
            </p:custDataLst>
          </p:nvPr>
        </p:nvPicPr>
        <p:blipFill>
          <a:blip r:embed="rId12"/>
          <a:srcRect b="18494"/>
          <a:stretch>
            <a:fillRect/>
          </a:stretch>
        </p:blipFill>
        <p:spPr>
          <a:xfrm>
            <a:off x="1463040" y="2373630"/>
            <a:ext cx="2112645" cy="3731260"/>
          </a:xfrm>
          <a:prstGeom prst="rect">
            <a:avLst/>
          </a:prstGeom>
          <a:noFill/>
          <a:ln>
            <a:noFill/>
          </a:ln>
        </p:spPr>
      </p:pic>
      <p:pic>
        <p:nvPicPr>
          <p:cNvPr id="13" name="图片 7" descr="ff8a1987c78d9bb7dcf0206811984ed"/>
          <p:cNvPicPr>
            <a:picLocks noChangeAspect="1"/>
          </p:cNvPicPr>
          <p:nvPr>
            <p:custDataLst>
              <p:tags r:id="rId13"/>
            </p:custDataLst>
          </p:nvPr>
        </p:nvPicPr>
        <p:blipFill>
          <a:blip r:embed="rId14"/>
          <a:srcRect b="30078"/>
          <a:stretch>
            <a:fillRect/>
          </a:stretch>
        </p:blipFill>
        <p:spPr>
          <a:xfrm>
            <a:off x="3575685" y="2456498"/>
            <a:ext cx="2490470" cy="3769995"/>
          </a:xfrm>
          <a:prstGeom prst="rect">
            <a:avLst/>
          </a:prstGeom>
          <a:noFill/>
          <a:ln>
            <a:noFill/>
          </a:ln>
        </p:spPr>
      </p:pic>
      <p:pic>
        <p:nvPicPr>
          <p:cNvPr id="14" name="图片 8" descr="a1a353853eea26c32ae597c90586277"/>
          <p:cNvPicPr>
            <a:picLocks noChangeAspect="1"/>
          </p:cNvPicPr>
          <p:nvPr>
            <p:custDataLst>
              <p:tags r:id="rId15"/>
            </p:custDataLst>
          </p:nvPr>
        </p:nvPicPr>
        <p:blipFill>
          <a:blip r:embed="rId16"/>
          <a:srcRect t="9698" b="31206"/>
          <a:stretch>
            <a:fillRect/>
          </a:stretch>
        </p:blipFill>
        <p:spPr>
          <a:xfrm>
            <a:off x="6066155" y="2068830"/>
            <a:ext cx="2640330" cy="3378200"/>
          </a:xfrm>
          <a:prstGeom prst="rect">
            <a:avLst/>
          </a:prstGeom>
          <a:noFill/>
          <a:ln>
            <a:noFill/>
          </a:ln>
        </p:spPr>
      </p:pic>
      <p:pic>
        <p:nvPicPr>
          <p:cNvPr id="15" name="图片 9" descr="d04dc0b725b4086834abd3b18523ae8"/>
          <p:cNvPicPr>
            <a:picLocks noChangeAspect="1"/>
          </p:cNvPicPr>
          <p:nvPr>
            <p:custDataLst>
              <p:tags r:id="rId17"/>
            </p:custDataLst>
          </p:nvPr>
        </p:nvPicPr>
        <p:blipFill>
          <a:blip r:embed="rId18"/>
          <a:srcRect b="27710"/>
          <a:stretch>
            <a:fillRect/>
          </a:stretch>
        </p:blipFill>
        <p:spPr>
          <a:xfrm>
            <a:off x="8600123" y="1034098"/>
            <a:ext cx="2582545" cy="4043045"/>
          </a:xfrm>
          <a:prstGeom prst="rect">
            <a:avLst/>
          </a:prstGeom>
          <a:noFill/>
          <a:ln>
            <a:noFill/>
          </a:ln>
        </p:spPr>
      </p:pic>
    </p:spTree>
    <p:custDataLst>
      <p:tags r:id="rId19"/>
    </p:custDataLst>
  </p:cSld>
  <p:clrMapOvr>
    <a:masterClrMapping/>
  </p:clrMapOvr>
  <mc:AlternateContent xmlns:mc="http://schemas.openxmlformats.org/markup-compatibility/2006">
    <mc:Choice xmlns:p14="http://schemas.microsoft.com/office/powerpoint/2010/main" Requires="p14">
      <p:transition spd="slow" p14:dur="1500" advClick="0">
        <p14:flythrough dir="out" hasBounce="1"/>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p:stCondLst>
                                            <p:cond delay="0"/>
                                          </p:stCondLst>
                                        </p:cTn>
                                        <p:tgtEl>
                                          <p:spTgt spid="10"/>
                                        </p:tgtEl>
                                        <p:attrNameLst>
                                          <p:attrName>ppt_x</p:attrName>
                                        </p:attrNameLst>
                                      </p:cBhvr>
                                      <p:tavLst>
                                        <p:tav tm="0" fmla="((floor(#ppt_x-0.5)+ceil(#ppt_x-0.5))*0.5+0.5)+(#ppt_x- ((floor(#ppt_x-0.5)+ceil(#ppt_x-0.5))*0.5+0.5))*$">
                                          <p:val>
                                            <p:fltVal val="0"/>
                                          </p:val>
                                        </p:tav>
                                        <p:tav tm="100000">
                                          <p:val>
                                            <p:fltVal val="1"/>
                                          </p:val>
                                        </p:tav>
                                      </p:tavLst>
                                    </p:anim>
                                    <p:anim calcmode="lin" valueType="num">
                                      <p:cBhvr>
                                        <p:cTn id="8" dur="500">
                                          <p:stCondLst>
                                            <p:cond delay="0"/>
                                          </p:stCondLst>
                                        </p:cTn>
                                        <p:tgtEl>
                                          <p:spTgt spid="10"/>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9" dur="500">
                                          <p:stCondLst>
                                            <p:cond delay="0"/>
                                          </p:stCondLst>
                                        </p:cTn>
                                        <p:tgtEl>
                                          <p:spTgt spid="10"/>
                                        </p:tgtEl>
                                        <p:attrNameLst>
                                          <p:attrName>style.opacity</p:attrName>
                                        </p:attrNameLst>
                                      </p:cBhvr>
                                      <p:tavLst>
                                        <p:tav tm="0">
                                          <p:val>
                                            <p:fltVal val="0"/>
                                          </p:val>
                                        </p:tav>
                                        <p:tav tm="100000">
                                          <p:val>
                                            <p:fltVal val="1"/>
                                          </p:val>
                                        </p:tav>
                                      </p:tavLst>
                                    </p:anim>
                                    <p:anim calcmode="lin" valueType="num">
                                      <p:cBhvr>
                                        <p:cTn id="10" dur="500">
                                          <p:stCondLst>
                                            <p:cond delay="0"/>
                                          </p:stCondLst>
                                        </p:cTn>
                                        <p:tgtEl>
                                          <p:spTgt spid="10"/>
                                        </p:tgtEl>
                                        <p:attrNameLst>
                                          <p:attrName>ppt_w</p:attrName>
                                        </p:attrNameLst>
                                      </p:cBhvr>
                                      <p:tavLst>
                                        <p:tav tm="0">
                                          <p:val>
                                            <p:strVal val="#ppt_w*2"/>
                                          </p:val>
                                        </p:tav>
                                        <p:tav tm="100000">
                                          <p:val>
                                            <p:strVal val="#ppt_w"/>
                                          </p:val>
                                        </p:tav>
                                      </p:tavLst>
                                    </p:anim>
                                    <p:anim calcmode="lin" valueType="num">
                                      <p:cBhvr>
                                        <p:cTn id="11" dur="500">
                                          <p:stCondLst>
                                            <p:cond delay="0"/>
                                          </p:stCondLst>
                                        </p:cTn>
                                        <p:tgtEl>
                                          <p:spTgt spid="10"/>
                                        </p:tgtEl>
                                        <p:attrNameLst>
                                          <p:attrName>ppt_h</p:attrName>
                                        </p:attrNameLst>
                                      </p:cBhvr>
                                      <p:tavLst>
                                        <p:tav tm="0">
                                          <p:val>
                                            <p:strVal val="#ppt_h*2"/>
                                          </p:val>
                                        </p:tav>
                                        <p:tav tm="100000">
                                          <p:val>
                                            <p:strVal val="#ppt_h"/>
                                          </p:val>
                                        </p:tav>
                                      </p:tavLst>
                                    </p:anim>
                                  </p:childTnLst>
                                </p:cTn>
                              </p:par>
                              <p:par>
                                <p:cTn id="12" presetID="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calcmode="lin" valueType="num">
                                      <p:cBhvr>
                                        <p:cTn id="15" dur="500">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16" dur="500">
                                          <p:stCondLst>
                                            <p:cond delay="0"/>
                                          </p:stCondLst>
                                        </p:cTn>
                                        <p:tgtEl>
                                          <p:spTgt spid="2"/>
                                        </p:tgtEl>
                                        <p:attrNameLst>
                                          <p:attrName>style.opacity</p:attrName>
                                        </p:attrNameLst>
                                      </p:cBhvr>
                                      <p:tavLst>
                                        <p:tav tm="0">
                                          <p:val>
                                            <p:fltVal val="0"/>
                                          </p:val>
                                        </p:tav>
                                        <p:tav tm="100000">
                                          <p:val>
                                            <p:fltVal val="1"/>
                                          </p:val>
                                        </p:tav>
                                      </p:tavLst>
                                    </p:anim>
                                    <p:anim calcmode="lin" valueType="num">
                                      <p:cBhvr>
                                        <p:cTn id="17" dur="500">
                                          <p:stCondLst>
                                            <p:cond delay="0"/>
                                          </p:stCondLst>
                                        </p:cTn>
                                        <p:tgtEl>
                                          <p:spTgt spid="2"/>
                                        </p:tgtEl>
                                        <p:attrNameLst>
                                          <p:attrName>ppt_w</p:attrName>
                                        </p:attrNameLst>
                                      </p:cBhvr>
                                      <p:tavLst>
                                        <p:tav tm="0">
                                          <p:val>
                                            <p:strVal val="#ppt_w*2"/>
                                          </p:val>
                                        </p:tav>
                                        <p:tav tm="100000">
                                          <p:val>
                                            <p:strVal val="#ppt_w"/>
                                          </p:val>
                                        </p:tav>
                                      </p:tavLst>
                                    </p:anim>
                                    <p:anim calcmode="lin" valueType="num">
                                      <p:cBhvr>
                                        <p:cTn id="18" dur="500">
                                          <p:stCondLst>
                                            <p:cond delay="0"/>
                                          </p:stCondLst>
                                        </p:cTn>
                                        <p:tgtEl>
                                          <p:spTgt spid="2"/>
                                        </p:tgtEl>
                                        <p:attrNameLst>
                                          <p:attrName>ppt_h</p:attrName>
                                        </p:attrNameLst>
                                      </p:cBhvr>
                                      <p:tavLst>
                                        <p:tav tm="0">
                                          <p:val>
                                            <p:strVal val="#ppt_h*2"/>
                                          </p:val>
                                        </p:tav>
                                        <p:tav tm="100000">
                                          <p:val>
                                            <p:strVal val="#ppt_h"/>
                                          </p:val>
                                        </p:tav>
                                      </p:tavLst>
                                    </p:anim>
                                  </p:childTnLst>
                                </p:cTn>
                              </p:par>
                              <p:par>
                                <p:cTn id="19" presetID="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p:stCondLst>
                                            <p:cond delay="0"/>
                                          </p:stCondLst>
                                        </p:cTn>
                                        <p:tgtEl>
                                          <p:spTgt spid="4"/>
                                        </p:tgtEl>
                                        <p:attrNameLst>
                                          <p:attrName>ppt_x</p:attrName>
                                        </p:attrNameLst>
                                      </p:cBhvr>
                                      <p:tavLst>
                                        <p:tav tm="0" fmla="((floor(#ppt_x-0.5)+ceil(#ppt_x-0.5))*0.5+0.5)+(#ppt_x- ((floor(#ppt_x-0.5)+ceil(#ppt_x-0.5))*0.5+0.5))*$">
                                          <p:val>
                                            <p:fltVal val="0"/>
                                          </p:val>
                                        </p:tav>
                                        <p:tav tm="100000">
                                          <p:val>
                                            <p:fltVal val="1"/>
                                          </p:val>
                                        </p:tav>
                                      </p:tavLst>
                                    </p:anim>
                                    <p:anim calcmode="lin" valueType="num">
                                      <p:cBhvr>
                                        <p:cTn id="22" dur="500">
                                          <p:stCondLst>
                                            <p:cond delay="0"/>
                                          </p:stCondLst>
                                        </p:cTn>
                                        <p:tgtEl>
                                          <p:spTgt spid="4"/>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23" dur="500">
                                          <p:stCondLst>
                                            <p:cond delay="0"/>
                                          </p:stCondLst>
                                        </p:cTn>
                                        <p:tgtEl>
                                          <p:spTgt spid="4"/>
                                        </p:tgtEl>
                                        <p:attrNameLst>
                                          <p:attrName>style.opacity</p:attrName>
                                        </p:attrNameLst>
                                      </p:cBhvr>
                                      <p:tavLst>
                                        <p:tav tm="0">
                                          <p:val>
                                            <p:fltVal val="0"/>
                                          </p:val>
                                        </p:tav>
                                        <p:tav tm="100000">
                                          <p:val>
                                            <p:fltVal val="1"/>
                                          </p:val>
                                        </p:tav>
                                      </p:tavLst>
                                    </p:anim>
                                    <p:anim calcmode="lin" valueType="num">
                                      <p:cBhvr>
                                        <p:cTn id="24" dur="500">
                                          <p:stCondLst>
                                            <p:cond delay="0"/>
                                          </p:stCondLst>
                                        </p:cTn>
                                        <p:tgtEl>
                                          <p:spTgt spid="4"/>
                                        </p:tgtEl>
                                        <p:attrNameLst>
                                          <p:attrName>ppt_w</p:attrName>
                                        </p:attrNameLst>
                                      </p:cBhvr>
                                      <p:tavLst>
                                        <p:tav tm="0">
                                          <p:val>
                                            <p:strVal val="#ppt_w*2"/>
                                          </p:val>
                                        </p:tav>
                                        <p:tav tm="100000">
                                          <p:val>
                                            <p:strVal val="#ppt_w"/>
                                          </p:val>
                                        </p:tav>
                                      </p:tavLst>
                                    </p:anim>
                                    <p:anim calcmode="lin" valueType="num">
                                      <p:cBhvr>
                                        <p:cTn id="25" dur="500">
                                          <p:stCondLst>
                                            <p:cond delay="0"/>
                                          </p:stCondLst>
                                        </p:cTn>
                                        <p:tgtEl>
                                          <p:spTgt spid="4"/>
                                        </p:tgtEl>
                                        <p:attrNameLst>
                                          <p:attrName>ppt_h</p:attrName>
                                        </p:attrNameLst>
                                      </p:cBhvr>
                                      <p:tavLst>
                                        <p:tav tm="0">
                                          <p:val>
                                            <p:strVal val="#ppt_h*2"/>
                                          </p:val>
                                        </p:tav>
                                        <p:tav tm="100000">
                                          <p:val>
                                            <p:strVal val="#ppt_h"/>
                                          </p:val>
                                        </p:tav>
                                      </p:tavLst>
                                    </p:anim>
                                  </p:childTnLst>
                                </p:cTn>
                              </p:par>
                              <p:par>
                                <p:cTn id="26" presetID="0"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p:cTn id="28" dur="500">
                                          <p:stCondLst>
                                            <p:cond delay="0"/>
                                          </p:stCondLst>
                                        </p:cTn>
                                        <p:tgtEl>
                                          <p:spTgt spid="35"/>
                                        </p:tgtEl>
                                        <p:attrNameLst>
                                          <p:attrName>ppt_x</p:attrName>
                                        </p:attrNameLst>
                                      </p:cBhvr>
                                      <p:tavLst>
                                        <p:tav tm="0" fmla="((floor(#ppt_x-0.5)+ceil(#ppt_x-0.5))*0.5+0.5)+(#ppt_x- ((floor(#ppt_x-0.5)+ceil(#ppt_x-0.5))*0.5+0.5))*$">
                                          <p:val>
                                            <p:fltVal val="0"/>
                                          </p:val>
                                        </p:tav>
                                        <p:tav tm="100000">
                                          <p:val>
                                            <p:fltVal val="1"/>
                                          </p:val>
                                        </p:tav>
                                      </p:tavLst>
                                    </p:anim>
                                    <p:anim calcmode="lin" valueType="num">
                                      <p:cBhvr>
                                        <p:cTn id="29" dur="500">
                                          <p:stCondLst>
                                            <p:cond delay="0"/>
                                          </p:stCondLst>
                                        </p:cTn>
                                        <p:tgtEl>
                                          <p:spTgt spid="35"/>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0" dur="500">
                                          <p:stCondLst>
                                            <p:cond delay="0"/>
                                          </p:stCondLst>
                                        </p:cTn>
                                        <p:tgtEl>
                                          <p:spTgt spid="35"/>
                                        </p:tgtEl>
                                        <p:attrNameLst>
                                          <p:attrName>style.opacity</p:attrName>
                                        </p:attrNameLst>
                                      </p:cBhvr>
                                      <p:tavLst>
                                        <p:tav tm="0">
                                          <p:val>
                                            <p:fltVal val="0"/>
                                          </p:val>
                                        </p:tav>
                                        <p:tav tm="100000">
                                          <p:val>
                                            <p:fltVal val="1"/>
                                          </p:val>
                                        </p:tav>
                                      </p:tavLst>
                                    </p:anim>
                                    <p:anim calcmode="lin" valueType="num">
                                      <p:cBhvr>
                                        <p:cTn id="31" dur="500">
                                          <p:stCondLst>
                                            <p:cond delay="0"/>
                                          </p:stCondLst>
                                        </p:cTn>
                                        <p:tgtEl>
                                          <p:spTgt spid="35"/>
                                        </p:tgtEl>
                                        <p:attrNameLst>
                                          <p:attrName>ppt_w</p:attrName>
                                        </p:attrNameLst>
                                      </p:cBhvr>
                                      <p:tavLst>
                                        <p:tav tm="0">
                                          <p:val>
                                            <p:strVal val="#ppt_w*2"/>
                                          </p:val>
                                        </p:tav>
                                        <p:tav tm="100000">
                                          <p:val>
                                            <p:strVal val="#ppt_w"/>
                                          </p:val>
                                        </p:tav>
                                      </p:tavLst>
                                    </p:anim>
                                    <p:anim calcmode="lin" valueType="num">
                                      <p:cBhvr>
                                        <p:cTn id="32" dur="500">
                                          <p:stCondLst>
                                            <p:cond delay="0"/>
                                          </p:stCondLst>
                                        </p:cTn>
                                        <p:tgtEl>
                                          <p:spTgt spid="35"/>
                                        </p:tgtEl>
                                        <p:attrNameLst>
                                          <p:attrName>ppt_h</p:attrName>
                                        </p:attrNameLst>
                                      </p:cBhvr>
                                      <p:tavLst>
                                        <p:tav tm="0">
                                          <p:val>
                                            <p:strVal val="#ppt_h*2"/>
                                          </p:val>
                                        </p:tav>
                                        <p:tav tm="100000">
                                          <p:val>
                                            <p:strVal val="#ppt_h"/>
                                          </p:val>
                                        </p:tav>
                                      </p:tavLst>
                                    </p:anim>
                                  </p:childTnLst>
                                </p:cTn>
                              </p:par>
                              <p:par>
                                <p:cTn id="33" presetID="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p:stCondLst>
                                            <p:cond delay="0"/>
                                          </p:stCondLst>
                                        </p:cTn>
                                        <p:tgtEl>
                                          <p:spTgt spid="34"/>
                                        </p:tgtEl>
                                        <p:attrNameLst>
                                          <p:attrName>ppt_x</p:attrName>
                                        </p:attrNameLst>
                                      </p:cBhvr>
                                      <p:tavLst>
                                        <p:tav tm="0" fmla="((floor(#ppt_x-0.5)+ceil(#ppt_x-0.5))*0.5+0.5)+(#ppt_x- ((floor(#ppt_x-0.5)+ceil(#ppt_x-0.5))*0.5+0.5))*$">
                                          <p:val>
                                            <p:fltVal val="0"/>
                                          </p:val>
                                        </p:tav>
                                        <p:tav tm="100000">
                                          <p:val>
                                            <p:fltVal val="1"/>
                                          </p:val>
                                        </p:tav>
                                      </p:tavLst>
                                    </p:anim>
                                    <p:anim calcmode="lin" valueType="num">
                                      <p:cBhvr>
                                        <p:cTn id="36" dur="500">
                                          <p:stCondLst>
                                            <p:cond delay="0"/>
                                          </p:stCondLst>
                                        </p:cTn>
                                        <p:tgtEl>
                                          <p:spTgt spid="34"/>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7" dur="500">
                                          <p:stCondLst>
                                            <p:cond delay="0"/>
                                          </p:stCondLst>
                                        </p:cTn>
                                        <p:tgtEl>
                                          <p:spTgt spid="34"/>
                                        </p:tgtEl>
                                        <p:attrNameLst>
                                          <p:attrName>style.opacity</p:attrName>
                                        </p:attrNameLst>
                                      </p:cBhvr>
                                      <p:tavLst>
                                        <p:tav tm="0">
                                          <p:val>
                                            <p:fltVal val="0"/>
                                          </p:val>
                                        </p:tav>
                                        <p:tav tm="100000">
                                          <p:val>
                                            <p:fltVal val="1"/>
                                          </p:val>
                                        </p:tav>
                                      </p:tavLst>
                                    </p:anim>
                                    <p:anim calcmode="lin" valueType="num">
                                      <p:cBhvr>
                                        <p:cTn id="38" dur="500">
                                          <p:stCondLst>
                                            <p:cond delay="0"/>
                                          </p:stCondLst>
                                        </p:cTn>
                                        <p:tgtEl>
                                          <p:spTgt spid="34"/>
                                        </p:tgtEl>
                                        <p:attrNameLst>
                                          <p:attrName>ppt_w</p:attrName>
                                        </p:attrNameLst>
                                      </p:cBhvr>
                                      <p:tavLst>
                                        <p:tav tm="0">
                                          <p:val>
                                            <p:strVal val="#ppt_w*2"/>
                                          </p:val>
                                        </p:tav>
                                        <p:tav tm="100000">
                                          <p:val>
                                            <p:strVal val="#ppt_w"/>
                                          </p:val>
                                        </p:tav>
                                      </p:tavLst>
                                    </p:anim>
                                    <p:anim calcmode="lin" valueType="num">
                                      <p:cBhvr>
                                        <p:cTn id="39" dur="500">
                                          <p:stCondLst>
                                            <p:cond delay="0"/>
                                          </p:stCondLst>
                                        </p:cTn>
                                        <p:tgtEl>
                                          <p:spTgt spid="34"/>
                                        </p:tgtEl>
                                        <p:attrNameLst>
                                          <p:attrName>ppt_h</p:attrName>
                                        </p:attrNameLst>
                                      </p:cBhvr>
                                      <p:tavLst>
                                        <p:tav tm="0">
                                          <p:val>
                                            <p:strVal val="#ppt_h*2"/>
                                          </p:val>
                                        </p:tav>
                                        <p:tav tm="100000">
                                          <p:val>
                                            <p:strVal val="#ppt_h"/>
                                          </p:val>
                                        </p:tav>
                                      </p:tavLst>
                                    </p:anim>
                                  </p:childTnLst>
                                </p:cTn>
                              </p:par>
                              <p:par>
                                <p:cTn id="40" presetID="10" presetClass="entr" presetSubtype="0" fill="hold" grpId="0" nodeType="withEffect">
                                  <p:stCondLst>
                                    <p:cond delay="0"/>
                                  </p:stCondLst>
                                  <p:iterate type="lt">
                                    <p:tmPct val="10000"/>
                                  </p:iterate>
                                  <p:childTnLst>
                                    <p:set>
                                      <p:cBhvr>
                                        <p:cTn id="41" dur="300" fill="hold">
                                          <p:stCondLst>
                                            <p:cond delay="0"/>
                                          </p:stCondLst>
                                        </p:cTn>
                                        <p:tgtEl>
                                          <p:spTgt spid="3"/>
                                        </p:tgtEl>
                                        <p:attrNameLst>
                                          <p:attrName>style.visibility</p:attrName>
                                        </p:attrNameLst>
                                      </p:cBhvr>
                                      <p:to>
                                        <p:strVal val="visible"/>
                                      </p:to>
                                    </p:set>
                                    <p:animEffect transition="in" filter="fade">
                                      <p:cBhvr>
                                        <p:cTn id="42" dur="300"/>
                                        <p:tgtEl>
                                          <p:spTgt spid="3"/>
                                        </p:tgtEl>
                                      </p:cBhvr>
                                    </p:animEffect>
                                    <p:anim calcmode="lin" valueType="num">
                                      <p:cBhvr>
                                        <p:cTn id="43" dur="60">
                                          <p:stCondLst>
                                            <p:cond delay="0"/>
                                          </p:stCondLst>
                                        </p:cTn>
                                        <p:tgtEl>
                                          <p:spTgt spid="3"/>
                                        </p:tgtEl>
                                        <p:attrNameLst>
                                          <p:attrName>ppt_x</p:attrName>
                                        </p:attrNameLst>
                                      </p:cBhvr>
                                      <p:tavLst>
                                        <p:tav tm="0" fmla="$">
                                          <p:val>
                                            <p:strVal val="#ppt_x"/>
                                          </p:val>
                                        </p:tav>
                                        <p:tav tm="100000" fmla="$">
                                          <p:val>
                                            <p:strVal val="#ppt_x+rand(ppt_w)-ppt_w/2"/>
                                          </p:val>
                                        </p:tav>
                                      </p:tavLst>
                                    </p:anim>
                                    <p:anim calcmode="lin" valueType="num">
                                      <p:cBhvr>
                                        <p:cTn id="44" dur="60">
                                          <p:stCondLst>
                                            <p:cond delay="0"/>
                                          </p:stCondLst>
                                        </p:cTn>
                                        <p:tgtEl>
                                          <p:spTgt spid="3"/>
                                        </p:tgtEl>
                                        <p:attrNameLst>
                                          <p:attrName>ppt_y</p:attrName>
                                        </p:attrNameLst>
                                      </p:cBhvr>
                                      <p:tavLst>
                                        <p:tav tm="0" fmla="$">
                                          <p:val>
                                            <p:strVal val="#ppt_y"/>
                                          </p:val>
                                        </p:tav>
                                        <p:tav tm="100000" fmla="$">
                                          <p:val>
                                            <p:strVal val="#ppt_y+rand(ppt_h)-ppt_h/2"/>
                                          </p:val>
                                        </p:tav>
                                      </p:tavLst>
                                    </p:anim>
                                    <p:animScale>
                                      <p:cBhvr>
                                        <p:cTn id="45" dur="100" accel="50000">
                                          <p:stCondLst>
                                            <p:cond delay="50"/>
                                          </p:stCondLst>
                                        </p:cTn>
                                        <p:tgtEl>
                                          <p:spTgt spid="3"/>
                                        </p:tgtEl>
                                      </p:cBhvr>
                                      <p:from x="100000" y="100000"/>
                                      <p:to x="250000" y="250000"/>
                                    </p:animScale>
                                    <p:animScale>
                                      <p:cBhvr>
                                        <p:cTn id="46" dur="150" accel="50000">
                                          <p:stCondLst>
                                            <p:cond delay="150"/>
                                          </p:stCondLst>
                                        </p:cTn>
                                        <p:tgtEl>
                                          <p:spTgt spid="3"/>
                                        </p:tgtEl>
                                      </p:cBhvr>
                                      <p:from x="100000" y="100000"/>
                                      <p:to x="150000" y="150000"/>
                                    </p:animScale>
                                    <p:anim calcmode="lin" valueType="num">
                                      <p:cBhvr>
                                        <p:cTn id="47" dur="60">
                                          <p:stCondLst>
                                            <p:cond delay="150"/>
                                          </p:stCondLst>
                                        </p:cTn>
                                        <p:tgtEl>
                                          <p:spTgt spid="3"/>
                                        </p:tgtEl>
                                        <p:attrNameLst>
                                          <p:attrName>ppt_x</p:attrName>
                                        </p:attrNameLst>
                                      </p:cBhvr>
                                      <p:tavLst>
                                        <p:tav tm="0" fmla="$">
                                          <p:val>
                                            <p:strVal val="#ppt_x"/>
                                          </p:val>
                                        </p:tav>
                                        <p:tav tm="100000" fmla="$">
                                          <p:val>
                                            <p:strVal val="#ppt_x+#ppt_w/2"/>
                                          </p:val>
                                        </p:tav>
                                      </p:tavLst>
                                    </p:anim>
                                    <p:anim calcmode="lin" valueType="num">
                                      <p:cBhvr>
                                        <p:cTn id="48" dur="60">
                                          <p:stCondLst>
                                            <p:cond delay="150"/>
                                          </p:stCondLst>
                                        </p:cTn>
                                        <p:tgtEl>
                                          <p:spTgt spid="3"/>
                                        </p:tgtEl>
                                        <p:attrNameLst>
                                          <p:attrName>ppt_y</p:attrName>
                                        </p:attrNameLst>
                                      </p:cBhvr>
                                      <p:tavLst>
                                        <p:tav tm="0" fmla="$">
                                          <p:val>
                                            <p:strVal val="#ppt_y"/>
                                          </p:val>
                                        </p:tav>
                                        <p:tav tm="100000" fmla="$">
                                          <p:val>
                                            <p:strVal val="#ppt_y+#ppt_h/3"/>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 grpId="0" bldLvl="0" animBg="1"/>
      <p:bldP spid="34"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平滑1"/>
          <p:cNvSpPr/>
          <p:nvPr>
            <p:custDataLst>
              <p:tags r:id="rId1"/>
            </p:custDataLst>
          </p:nvPr>
        </p:nvSpPr>
        <p:spPr>
          <a:xfrm>
            <a:off x="0" y="6774235"/>
            <a:ext cx="12192000" cy="861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nvGrpSpPr>
          <p:cNvPr id="12" name="平滑3"/>
          <p:cNvGrpSpPr/>
          <p:nvPr/>
        </p:nvGrpSpPr>
        <p:grpSpPr>
          <a:xfrm rot="10800000">
            <a:off x="262890" y="261620"/>
            <a:ext cx="1121410" cy="314960"/>
            <a:chOff x="10346364" y="648401"/>
            <a:chExt cx="1184069" cy="403309"/>
          </a:xfrm>
          <a:solidFill>
            <a:schemeClr val="accent1"/>
          </a:solidFill>
        </p:grpSpPr>
        <p:sp>
          <p:nvSpPr>
            <p:cNvPr id="13" name="5"/>
            <p:cNvSpPr/>
            <p:nvPr>
              <p:custDataLst>
                <p:tags r:id="rId2"/>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14" name="4"/>
            <p:cNvSpPr/>
            <p:nvPr>
              <p:custDataLst>
                <p:tags r:id="rId3"/>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15" name="3"/>
            <p:cNvSpPr/>
            <p:nvPr>
              <p:custDataLst>
                <p:tags r:id="rId4"/>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16" name="2"/>
            <p:cNvSpPr/>
            <p:nvPr>
              <p:custDataLst>
                <p:tags r:id="rId5"/>
              </p:custDataLst>
            </p:nvPr>
          </p:nvSpPr>
          <p:spPr>
            <a:xfrm rot="16200000">
              <a:off x="11211100" y="731741"/>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17" name="1"/>
            <p:cNvSpPr/>
            <p:nvPr>
              <p:custDataLst>
                <p:tags r:id="rId6"/>
              </p:custDataLst>
            </p:nvPr>
          </p:nvSpPr>
          <p:spPr>
            <a:xfrm rot="16200000">
              <a:off x="10973944" y="731741"/>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grpSp>
      <p:sp>
        <p:nvSpPr>
          <p:cNvPr id="7" name="任意多边形: 形状 6"/>
          <p:cNvSpPr/>
          <p:nvPr/>
        </p:nvSpPr>
        <p:spPr>
          <a:xfrm rot="9299201">
            <a:off x="8709055" y="-40132"/>
            <a:ext cx="4867360" cy="7048667"/>
          </a:xfrm>
          <a:custGeom>
            <a:avLst/>
            <a:gdLst>
              <a:gd name="connsiteX0" fmla="*/ 2899759 w 4867360"/>
              <a:gd name="connsiteY0" fmla="*/ 0 h 7048667"/>
              <a:gd name="connsiteX1" fmla="*/ 4379161 w 4867360"/>
              <a:gd name="connsiteY1" fmla="*/ 690275 h 7048667"/>
              <a:gd name="connsiteX2" fmla="*/ 4508655 w 4867360"/>
              <a:gd name="connsiteY2" fmla="*/ 959089 h 7048667"/>
              <a:gd name="connsiteX3" fmla="*/ 4867360 w 4867360"/>
              <a:gd name="connsiteY3" fmla="*/ 2735817 h 7048667"/>
              <a:gd name="connsiteX4" fmla="*/ 2079539 w 4867360"/>
              <a:gd name="connsiteY4" fmla="*/ 6941662 h 7048667"/>
              <a:gd name="connsiteX5" fmla="*/ 1787181 w 4867360"/>
              <a:gd name="connsiteY5" fmla="*/ 7048667 h 7048667"/>
              <a:gd name="connsiteX6" fmla="*/ 0 w 4867360"/>
              <a:gd name="connsiteY6" fmla="*/ 6214786 h 704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67360" h="7048667">
                <a:moveTo>
                  <a:pt x="2899759" y="0"/>
                </a:moveTo>
                <a:lnTo>
                  <a:pt x="4379161" y="690275"/>
                </a:lnTo>
                <a:lnTo>
                  <a:pt x="4508655" y="959089"/>
                </a:lnTo>
                <a:cubicBezTo>
                  <a:pt x="4739634" y="1505183"/>
                  <a:pt x="4867360" y="2105585"/>
                  <a:pt x="4867360" y="2735817"/>
                </a:cubicBezTo>
                <a:cubicBezTo>
                  <a:pt x="4867360" y="4626516"/>
                  <a:pt x="3717825" y="6248726"/>
                  <a:pt x="2079539" y="6941662"/>
                </a:cubicBezTo>
                <a:lnTo>
                  <a:pt x="1787181" y="7048667"/>
                </a:lnTo>
                <a:lnTo>
                  <a:pt x="0" y="6214786"/>
                </a:lnTo>
                <a:close/>
              </a:path>
            </a:pathLst>
          </a:custGeom>
          <a:gradFill>
            <a:gsLst>
              <a:gs pos="7000">
                <a:schemeClr val="accent3">
                  <a:alpha val="0"/>
                </a:schemeClr>
              </a:gs>
              <a:gs pos="100000">
                <a:schemeClr val="accent1">
                  <a:alpha val="3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椭圆 7" hidden="1"/>
          <p:cNvSpPr/>
          <p:nvPr>
            <p:custDataLst>
              <p:tags r:id="rId7"/>
            </p:custDataLst>
          </p:nvPr>
        </p:nvSpPr>
        <p:spPr>
          <a:xfrm rot="19568565">
            <a:off x="6090920" y="-104140"/>
            <a:ext cx="6464935" cy="6464935"/>
          </a:xfrm>
          <a:prstGeom prst="ellipse">
            <a:avLst/>
          </a:prstGeom>
          <a:gradFill>
            <a:gsLst>
              <a:gs pos="27000">
                <a:schemeClr val="accent2">
                  <a:alpha val="31000"/>
                </a:schemeClr>
              </a:gs>
              <a:gs pos="82000">
                <a:schemeClr val="accent1">
                  <a:alpha val="23000"/>
                </a:schemeClr>
              </a:gs>
            </a:gsLst>
            <a:path path="circle">
              <a:fillToRect l="50000" t="50000" r="50000" b="50000"/>
            </a:path>
            <a:tileRect/>
          </a:gradFill>
          <a:ln>
            <a:noFill/>
          </a:ln>
          <a:effectLst>
            <a:softEdge rad="698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2" name="标题"/>
          <p:cNvSpPr>
            <a:spLocks noGrp="1"/>
          </p:cNvSpPr>
          <p:nvPr>
            <p:custDataLst>
              <p:tags r:id="rId8"/>
            </p:custDataLst>
          </p:nvPr>
        </p:nvSpPr>
        <p:spPr>
          <a:xfrm>
            <a:off x="922020" y="576253"/>
            <a:ext cx="4833586" cy="509381"/>
          </a:xfrm>
          <a:prstGeom prst="rect">
            <a:avLst/>
          </a:prstGeom>
        </p:spPr>
        <p:txBody>
          <a:bodyPr wrap="square">
            <a:noAutofit/>
          </a:bodyPr>
          <a:lstStyle>
            <a:lvl1pPr algn="l" defTabSz="914400" rtl="0" eaLnBrk="1" latinLnBrk="0" hangingPunct="1">
              <a:lnSpc>
                <a:spcPct val="90000"/>
              </a:lnSpc>
              <a:spcBef>
                <a:spcPct val="0"/>
              </a:spcBef>
              <a:buNone/>
              <a:defRPr sz="2400" kern="1200">
                <a:solidFill>
                  <a:schemeClr val="bg1"/>
                </a:solidFill>
                <a:latin typeface="阿里巴巴普惠体 B" panose="00020600040101010101" pitchFamily="18" charset="-122"/>
                <a:ea typeface="阿里巴巴普惠体" panose="00020600040101010101" charset="-122"/>
                <a:cs typeface="+mj-cs"/>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3600" b="1" noProof="0" dirty="0">
                <a:ln>
                  <a:noFill/>
                </a:ln>
                <a:solidFill>
                  <a:schemeClr val="accent1"/>
                </a:solidFill>
                <a:effectLst/>
                <a:uLnTx/>
                <a:uFillTx/>
                <a:latin typeface="微软雅黑" panose="020B0503020204020204" charset="-122"/>
                <a:ea typeface="微软雅黑" panose="020B0503020204020204" charset="-122"/>
                <a:sym typeface="+mn-ea"/>
              </a:rPr>
              <a:t>现阶段已完成内容</a:t>
            </a:r>
            <a:endParaRPr lang="zh-CN" altLang="en-US" sz="3600" b="1" noProof="0" dirty="0">
              <a:ln>
                <a:noFill/>
              </a:ln>
              <a:solidFill>
                <a:schemeClr val="accent1"/>
              </a:solidFill>
              <a:effectLst/>
              <a:uLnTx/>
              <a:uFillTx/>
              <a:latin typeface="微软雅黑" panose="020B0503020204020204" charset="-122"/>
              <a:ea typeface="微软雅黑" panose="020B0503020204020204" charset="-122"/>
              <a:sym typeface="+mn-ea"/>
            </a:endParaRPr>
          </a:p>
        </p:txBody>
      </p:sp>
      <p:sp>
        <p:nvSpPr>
          <p:cNvPr id="120" name="内容"/>
          <p:cNvSpPr txBox="1"/>
          <p:nvPr>
            <p:custDataLst>
              <p:tags r:id="rId9"/>
            </p:custDataLst>
          </p:nvPr>
        </p:nvSpPr>
        <p:spPr>
          <a:xfrm>
            <a:off x="487680" y="1305560"/>
            <a:ext cx="10982960" cy="1257300"/>
          </a:xfrm>
          <a:prstGeom prst="rect">
            <a:avLst/>
          </a:prstGeom>
          <a:noFill/>
        </p:spPr>
        <p:txBody>
          <a:bodyPr wrap="square" rtlCol="0"/>
          <a:lstStyle/>
          <a:p>
            <a:pPr marL="0" marR="0" lvl="0" indent="0" algn="just" defTabSz="914400" rtl="0" eaLnBrk="1" fontAlgn="auto" latinLnBrk="0" hangingPunct="1">
              <a:lnSpc>
                <a:spcPct val="140000"/>
              </a:lnSpc>
              <a:spcBef>
                <a:spcPts val="300"/>
              </a:spcBef>
              <a:spcAft>
                <a:spcPts val="300"/>
              </a:spcAft>
              <a:buClrTx/>
              <a:buSzTx/>
              <a:buFontTx/>
              <a:buNone/>
              <a:defRPr/>
            </a:pPr>
            <a:r>
              <a:rPr lang="en-US" altLang="zh-CN" sz="2800" kern="0" noProof="0" dirty="0">
                <a:ln>
                  <a:noFill/>
                </a:ln>
                <a:effectLst/>
                <a:uLnTx/>
                <a:uFillTx/>
                <a:latin typeface="微软雅黑" panose="020B0503020204020204" charset="-122"/>
                <a:ea typeface="微软雅黑" panose="020B0503020204020204" charset="-122"/>
                <a:cs typeface="+mn-ea"/>
                <a:sym typeface="+mn-lt"/>
              </a:rPr>
              <a:t>9.</a:t>
            </a:r>
            <a:r>
              <a:rPr lang="zh-CN" altLang="en-US" sz="2800" kern="0" noProof="0" dirty="0">
                <a:ln>
                  <a:noFill/>
                </a:ln>
                <a:effectLst/>
                <a:uLnTx/>
                <a:uFillTx/>
                <a:latin typeface="微软雅黑" panose="020B0503020204020204" charset="-122"/>
                <a:ea typeface="微软雅黑" panose="020B0503020204020204" charset="-122"/>
                <a:cs typeface="+mn-ea"/>
                <a:sym typeface="+mn-lt"/>
              </a:rPr>
              <a:t>本项目已经参加全国大学生网络技术挑战赛并已通过资格赛，目前团队正在准备撰写项目研究报告和软著相关申请的材料准备</a:t>
            </a:r>
            <a:endParaRPr lang="zh-CN" altLang="en-US" sz="2800" kern="0" noProof="0" dirty="0">
              <a:ln>
                <a:noFill/>
              </a:ln>
              <a:effectLst/>
              <a:uLnTx/>
              <a:uFillTx/>
              <a:latin typeface="微软雅黑" panose="020B0503020204020204" charset="-122"/>
              <a:ea typeface="微软雅黑" panose="020B0503020204020204" charset="-122"/>
              <a:cs typeface="+mn-ea"/>
              <a:sym typeface="+mn-lt"/>
            </a:endParaRPr>
          </a:p>
        </p:txBody>
      </p:sp>
      <p:grpSp>
        <p:nvGrpSpPr>
          <p:cNvPr id="98" name="组合 97"/>
          <p:cNvGrpSpPr/>
          <p:nvPr/>
        </p:nvGrpSpPr>
        <p:grpSpPr>
          <a:xfrm>
            <a:off x="981004" y="1239974"/>
            <a:ext cx="4092098" cy="120864"/>
            <a:chOff x="7606416" y="1550405"/>
            <a:chExt cx="4092098" cy="120864"/>
          </a:xfrm>
        </p:grpSpPr>
        <p:sp>
          <p:nvSpPr>
            <p:cNvPr id="99" name="平行四边形 98"/>
            <p:cNvSpPr/>
            <p:nvPr userDrawn="1">
              <p:custDataLst>
                <p:tags r:id="rId10"/>
              </p:custDataLst>
            </p:nvPr>
          </p:nvSpPr>
          <p:spPr>
            <a:xfrm flipH="1" flipV="1">
              <a:off x="7606416" y="1550405"/>
              <a:ext cx="134420" cy="120864"/>
            </a:xfrm>
            <a:prstGeom prst="parallelogram">
              <a:avLst>
                <a:gd name="adj" fmla="val 64387"/>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100" name="平行四边形 99"/>
            <p:cNvSpPr/>
            <p:nvPr userDrawn="1">
              <p:custDataLst>
                <p:tags r:id="rId11"/>
              </p:custDataLst>
            </p:nvPr>
          </p:nvSpPr>
          <p:spPr>
            <a:xfrm flipH="1" flipV="1">
              <a:off x="7742178" y="1550405"/>
              <a:ext cx="134420" cy="120864"/>
            </a:xfrm>
            <a:prstGeom prst="parallelogram">
              <a:avLst>
                <a:gd name="adj" fmla="val 64387"/>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101" name="平行四边形 100"/>
            <p:cNvSpPr/>
            <p:nvPr userDrawn="1">
              <p:custDataLst>
                <p:tags r:id="rId12"/>
              </p:custDataLst>
            </p:nvPr>
          </p:nvSpPr>
          <p:spPr>
            <a:xfrm flipH="1" flipV="1">
              <a:off x="7877939" y="1550405"/>
              <a:ext cx="134420" cy="120864"/>
            </a:xfrm>
            <a:prstGeom prst="parallelogram">
              <a:avLst>
                <a:gd name="adj" fmla="val 64387"/>
              </a:avLst>
            </a:prstGeom>
            <a:solidFill>
              <a:schemeClr val="accent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102" name="平行四边形 101"/>
            <p:cNvSpPr/>
            <p:nvPr userDrawn="1">
              <p:custDataLst>
                <p:tags r:id="rId13"/>
              </p:custDataLst>
            </p:nvPr>
          </p:nvSpPr>
          <p:spPr>
            <a:xfrm flipH="1" flipV="1">
              <a:off x="8013701" y="1550405"/>
              <a:ext cx="134420" cy="120864"/>
            </a:xfrm>
            <a:prstGeom prst="parallelogram">
              <a:avLst>
                <a:gd name="adj" fmla="val 64387"/>
              </a:avLst>
            </a:prstGeom>
            <a:solidFill>
              <a:schemeClr val="accent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cxnSp>
          <p:nvCxnSpPr>
            <p:cNvPr id="103" name="直接连接符 102"/>
            <p:cNvCxnSpPr/>
            <p:nvPr userDrawn="1">
              <p:custDataLst>
                <p:tags r:id="rId14"/>
              </p:custDataLst>
            </p:nvPr>
          </p:nvCxnSpPr>
          <p:spPr>
            <a:xfrm>
              <a:off x="8166027" y="1554889"/>
              <a:ext cx="3532487" cy="0"/>
            </a:xfrm>
            <a:prstGeom prst="line">
              <a:avLst/>
            </a:prstGeom>
            <a:ln>
              <a:gradFill flip="none" rotWithShape="1">
                <a:gsLst>
                  <a:gs pos="0">
                    <a:schemeClr val="accent1">
                      <a:alpha val="0"/>
                    </a:schemeClr>
                  </a:gs>
                  <a:gs pos="55000">
                    <a:schemeClr val="accent1">
                      <a:alpha val="4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5" name="椭圆 4"/>
          <p:cNvSpPr/>
          <p:nvPr>
            <p:custDataLst>
              <p:tags r:id="rId15"/>
            </p:custDataLst>
          </p:nvPr>
        </p:nvSpPr>
        <p:spPr>
          <a:xfrm>
            <a:off x="6760563" y="5219182"/>
            <a:ext cx="640321" cy="640321"/>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mn-ea"/>
              <a:sym typeface="+mn-lt"/>
            </a:endParaRPr>
          </a:p>
        </p:txBody>
      </p:sp>
      <p:sp>
        <p:nvSpPr>
          <p:cNvPr id="3" name="椭圆 2"/>
          <p:cNvSpPr/>
          <p:nvPr>
            <p:custDataLst>
              <p:tags r:id="rId16"/>
            </p:custDataLst>
          </p:nvPr>
        </p:nvSpPr>
        <p:spPr>
          <a:xfrm>
            <a:off x="5755606" y="201497"/>
            <a:ext cx="680788" cy="680788"/>
          </a:xfrm>
          <a:prstGeom prst="ellipse">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6" name="椭圆 5"/>
          <p:cNvSpPr/>
          <p:nvPr>
            <p:custDataLst>
              <p:tags r:id="rId17"/>
            </p:custDataLst>
          </p:nvPr>
        </p:nvSpPr>
        <p:spPr>
          <a:xfrm>
            <a:off x="1452133" y="5538620"/>
            <a:ext cx="320161" cy="320161"/>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4" name="矩形: 圆角 3" hidden="1"/>
          <p:cNvSpPr/>
          <p:nvPr/>
        </p:nvSpPr>
        <p:spPr>
          <a:xfrm>
            <a:off x="1028284" y="4745736"/>
            <a:ext cx="1079136" cy="374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关键词</a:t>
            </a:r>
            <a:r>
              <a:rPr lang="en-US" altLang="zh-CN" dirty="0">
                <a:latin typeface="+mj-ea"/>
                <a:ea typeface="+mj-ea"/>
              </a:rPr>
              <a:t>1</a:t>
            </a:r>
            <a:endParaRPr lang="zh-CN" altLang="en-US" dirty="0">
              <a:latin typeface="+mj-ea"/>
              <a:ea typeface="+mj-ea"/>
            </a:endParaRPr>
          </a:p>
        </p:txBody>
      </p:sp>
      <p:sp>
        <p:nvSpPr>
          <p:cNvPr id="9" name="矩形: 圆角 8" hidden="1"/>
          <p:cNvSpPr/>
          <p:nvPr/>
        </p:nvSpPr>
        <p:spPr>
          <a:xfrm>
            <a:off x="2286300" y="4745736"/>
            <a:ext cx="1079136" cy="374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关键词</a:t>
            </a:r>
            <a:r>
              <a:rPr lang="en-US" altLang="zh-CN" dirty="0">
                <a:latin typeface="+mj-ea"/>
                <a:ea typeface="+mj-ea"/>
              </a:rPr>
              <a:t>2</a:t>
            </a:r>
            <a:endParaRPr lang="zh-CN" altLang="en-US" dirty="0">
              <a:latin typeface="+mj-ea"/>
              <a:ea typeface="+mj-ea"/>
            </a:endParaRPr>
          </a:p>
        </p:txBody>
      </p:sp>
      <p:sp>
        <p:nvSpPr>
          <p:cNvPr id="10" name="矩形: 圆角 9" hidden="1"/>
          <p:cNvSpPr/>
          <p:nvPr/>
        </p:nvSpPr>
        <p:spPr>
          <a:xfrm>
            <a:off x="4640533" y="4745736"/>
            <a:ext cx="1079136" cy="374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关键词</a:t>
            </a:r>
            <a:r>
              <a:rPr lang="en-US" altLang="zh-CN" dirty="0">
                <a:latin typeface="+mj-ea"/>
                <a:ea typeface="+mj-ea"/>
              </a:rPr>
              <a:t>4</a:t>
            </a:r>
            <a:endParaRPr lang="zh-CN" altLang="en-US" dirty="0">
              <a:latin typeface="+mj-ea"/>
              <a:ea typeface="+mj-ea"/>
            </a:endParaRPr>
          </a:p>
        </p:txBody>
      </p:sp>
      <p:sp>
        <p:nvSpPr>
          <p:cNvPr id="11" name="矩形: 圆角 10" hidden="1"/>
          <p:cNvSpPr/>
          <p:nvPr/>
        </p:nvSpPr>
        <p:spPr>
          <a:xfrm>
            <a:off x="3463416" y="4745736"/>
            <a:ext cx="1079136" cy="374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关键词</a:t>
            </a:r>
            <a:r>
              <a:rPr lang="en-US" altLang="zh-CN" dirty="0">
                <a:latin typeface="+mj-ea"/>
                <a:ea typeface="+mj-ea"/>
              </a:rPr>
              <a:t>3</a:t>
            </a:r>
            <a:endParaRPr lang="zh-CN" altLang="en-US" dirty="0">
              <a:latin typeface="+mj-ea"/>
              <a:ea typeface="+mj-ea"/>
            </a:endParaRPr>
          </a:p>
        </p:txBody>
      </p:sp>
      <p:pic>
        <p:nvPicPr>
          <p:cNvPr id="22" name="图片 21"/>
          <p:cNvPicPr>
            <a:picLocks noChangeAspect="1"/>
          </p:cNvPicPr>
          <p:nvPr/>
        </p:nvPicPr>
        <p:blipFill>
          <a:blip r:embed="rId18"/>
          <a:stretch>
            <a:fillRect/>
          </a:stretch>
        </p:blipFill>
        <p:spPr>
          <a:xfrm>
            <a:off x="487680" y="2849880"/>
            <a:ext cx="10856595" cy="1866900"/>
          </a:xfrm>
          <a:prstGeom prst="rect">
            <a:avLst/>
          </a:prstGeom>
        </p:spPr>
      </p:pic>
    </p:spTree>
    <p:custDataLst>
      <p:tags r:id="rId19"/>
    </p:custDataLst>
  </p:cSld>
  <p:clrMapOvr>
    <a:masterClrMapping/>
  </p:clrMapOvr>
  <mc:AlternateContent xmlns:mc="http://schemas.openxmlformats.org/markup-compatibility/2006">
    <mc:Choice xmlns:p14="http://schemas.microsoft.com/office/powerpoint/2010/main" Requires="p14">
      <p:transition>
        <p14:flythrough dir="out" hasBounce="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p:stCondLst>
                                            <p:cond delay="0"/>
                                          </p:stCondLst>
                                        </p:cTn>
                                        <p:tgtEl>
                                          <p:spTgt spid="1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8" dur="500">
                                          <p:stCondLst>
                                            <p:cond delay="0"/>
                                          </p:stCondLst>
                                        </p:cTn>
                                        <p:tgtEl>
                                          <p:spTgt spid="1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9" dur="500">
                                          <p:stCondLst>
                                            <p:cond delay="0"/>
                                          </p:stCondLst>
                                        </p:cTn>
                                        <p:tgtEl>
                                          <p:spTgt spid="19"/>
                                        </p:tgtEl>
                                        <p:attrNameLst>
                                          <p:attrName>style.opacity</p:attrName>
                                        </p:attrNameLst>
                                      </p:cBhvr>
                                      <p:tavLst>
                                        <p:tav tm="0">
                                          <p:val>
                                            <p:fltVal val="0"/>
                                          </p:val>
                                        </p:tav>
                                        <p:tav tm="100000">
                                          <p:val>
                                            <p:fltVal val="1"/>
                                          </p:val>
                                        </p:tav>
                                      </p:tavLst>
                                    </p:anim>
                                  </p:childTnLst>
                                </p:cTn>
                              </p:par>
                              <p:par>
                                <p:cTn id="10" presetID="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p:stCondLst>
                                            <p:cond delay="0"/>
                                          </p:stCondLst>
                                        </p:cTn>
                                        <p:tgtEl>
                                          <p:spTgt spid="1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3" dur="500">
                                          <p:stCondLst>
                                            <p:cond delay="0"/>
                                          </p:stCondLst>
                                        </p:cTn>
                                        <p:tgtEl>
                                          <p:spTgt spid="1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4" dur="500">
                                          <p:stCondLst>
                                            <p:cond delay="0"/>
                                          </p:stCondLst>
                                        </p:cTn>
                                        <p:tgtEl>
                                          <p:spTgt spid="18"/>
                                        </p:tgtEl>
                                        <p:attrNameLst>
                                          <p:attrName>style.opacity</p:attrName>
                                        </p:attrNameLst>
                                      </p:cBhvr>
                                      <p:tavLst>
                                        <p:tav tm="0">
                                          <p:val>
                                            <p:fltVal val="0"/>
                                          </p:val>
                                        </p:tav>
                                        <p:tav tm="100000">
                                          <p:val>
                                            <p:fltVal val="1"/>
                                          </p:val>
                                        </p:tav>
                                      </p:tavLst>
                                    </p:anim>
                                  </p:childTnLst>
                                </p:cTn>
                              </p:par>
                              <p:par>
                                <p:cTn id="15" presetID="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8" dur="500">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9" dur="500">
                                          <p:stCondLst>
                                            <p:cond delay="0"/>
                                          </p:stCondLst>
                                        </p:cTn>
                                        <p:tgtEl>
                                          <p:spTgt spid="12"/>
                                        </p:tgtEl>
                                        <p:attrNameLst>
                                          <p:attrName>style.opacity</p:attrName>
                                        </p:attrNameLst>
                                      </p:cBhvr>
                                      <p:tavLst>
                                        <p:tav tm="0">
                                          <p:val>
                                            <p:fltVal val="0"/>
                                          </p:val>
                                        </p:tav>
                                        <p:tav tm="100000">
                                          <p:val>
                                            <p:fltVal val="1"/>
                                          </p:val>
                                        </p:tav>
                                      </p:tavLst>
                                    </p:anim>
                                  </p:childTnLst>
                                </p:cTn>
                              </p:par>
                              <p:par>
                                <p:cTn id="20" presetID="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p:stCondLst>
                                            <p:cond delay="0"/>
                                          </p:stCondLst>
                                        </p:cTn>
                                        <p:tgtEl>
                                          <p:spTgt spid="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3" dur="500">
                                          <p:stCondLst>
                                            <p:cond delay="0"/>
                                          </p:stCondLst>
                                        </p:cTn>
                                        <p:tgtEl>
                                          <p:spTgt spid="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4" dur="500">
                                          <p:stCondLst>
                                            <p:cond delay="0"/>
                                          </p:stCondLst>
                                        </p:cTn>
                                        <p:tgtEl>
                                          <p:spTgt spid="7"/>
                                        </p:tgtEl>
                                        <p:attrNameLst>
                                          <p:attrName>style.opacity</p:attrName>
                                        </p:attrNameLst>
                                      </p:cBhvr>
                                      <p:tavLst>
                                        <p:tav tm="0">
                                          <p:val>
                                            <p:fltVal val="0"/>
                                          </p:val>
                                        </p:tav>
                                        <p:tav tm="100000">
                                          <p:val>
                                            <p:fltVal val="1"/>
                                          </p:val>
                                        </p:tav>
                                      </p:tavLst>
                                    </p:anim>
                                  </p:childTnLst>
                                </p:cTn>
                              </p:par>
                              <p:par>
                                <p:cTn id="25" presetID="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8" dur="500">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9" dur="500">
                                          <p:stCondLst>
                                            <p:cond delay="0"/>
                                          </p:stCondLst>
                                        </p:cTn>
                                        <p:tgtEl>
                                          <p:spTgt spid="8"/>
                                        </p:tgtEl>
                                        <p:attrNameLst>
                                          <p:attrName>style.opacity</p:attrName>
                                        </p:attrNameLst>
                                      </p:cBhvr>
                                      <p:tavLst>
                                        <p:tav tm="0">
                                          <p:val>
                                            <p:fltVal val="0"/>
                                          </p:val>
                                        </p:tav>
                                        <p:tav tm="100000">
                                          <p:val>
                                            <p:fltVal val="1"/>
                                          </p:val>
                                        </p:tav>
                                      </p:tavLst>
                                    </p:anim>
                                  </p:childTnLst>
                                </p:cTn>
                              </p:par>
                              <p:par>
                                <p:cTn id="30" presetID="53" presetClass="entr" presetSubtype="16" fill="hold" grpId="0" nodeType="withEffect">
                                  <p:stCondLst>
                                    <p:cond delay="0"/>
                                  </p:stCondLst>
                                  <p:childTnLst>
                                    <p:set>
                                      <p:cBhvr>
                                        <p:cTn id="31" dur="500"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par>
                                <p:cTn id="35" presetID="0" presetClass="entr" presetSubtype="0" fill="hold" grpId="0" nodeType="withEffect">
                                  <p:stCondLst>
                                    <p:cond delay="0"/>
                                  </p:stCondLst>
                                  <p:childTnLst>
                                    <p:set>
                                      <p:cBhvr>
                                        <p:cTn id="36" dur="1" fill="hold">
                                          <p:stCondLst>
                                            <p:cond delay="0"/>
                                          </p:stCondLst>
                                        </p:cTn>
                                        <p:tgtEl>
                                          <p:spTgt spid="120"/>
                                        </p:tgtEl>
                                        <p:attrNameLst>
                                          <p:attrName>style.visibility</p:attrName>
                                        </p:attrNameLst>
                                      </p:cBhvr>
                                      <p:to>
                                        <p:strVal val="visible"/>
                                      </p:to>
                                    </p:set>
                                    <p:anim calcmode="lin" valueType="num">
                                      <p:cBhvr>
                                        <p:cTn id="37" dur="500">
                                          <p:stCondLst>
                                            <p:cond delay="0"/>
                                          </p:stCondLst>
                                        </p:cTn>
                                        <p:tgtEl>
                                          <p:spTgt spid="120"/>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8" dur="500">
                                          <p:stCondLst>
                                            <p:cond delay="0"/>
                                          </p:stCondLst>
                                        </p:cTn>
                                        <p:tgtEl>
                                          <p:spTgt spid="120"/>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9" dur="500">
                                          <p:stCondLst>
                                            <p:cond delay="0"/>
                                          </p:stCondLst>
                                        </p:cTn>
                                        <p:tgtEl>
                                          <p:spTgt spid="120"/>
                                        </p:tgtEl>
                                        <p:attrNameLst>
                                          <p:attrName>style.opacity</p:attrName>
                                        </p:attrNameLst>
                                      </p:cBhvr>
                                      <p:tavLst>
                                        <p:tav tm="0">
                                          <p:val>
                                            <p:fltVal val="0"/>
                                          </p:val>
                                        </p:tav>
                                        <p:tav tm="100000">
                                          <p:val>
                                            <p:fltVal val="1"/>
                                          </p:val>
                                        </p:tav>
                                      </p:tavLst>
                                    </p:anim>
                                  </p:childTnLst>
                                </p:cTn>
                              </p:par>
                              <p:par>
                                <p:cTn id="40" presetID="0" presetClass="entr" presetSubtype="0" fill="hold" nodeType="withEffect">
                                  <p:stCondLst>
                                    <p:cond delay="0"/>
                                  </p:stCondLst>
                                  <p:childTnLst>
                                    <p:set>
                                      <p:cBhvr>
                                        <p:cTn id="41" dur="1" fill="hold">
                                          <p:stCondLst>
                                            <p:cond delay="0"/>
                                          </p:stCondLst>
                                        </p:cTn>
                                        <p:tgtEl>
                                          <p:spTgt spid="98"/>
                                        </p:tgtEl>
                                        <p:attrNameLst>
                                          <p:attrName>style.visibility</p:attrName>
                                        </p:attrNameLst>
                                      </p:cBhvr>
                                      <p:to>
                                        <p:strVal val="visible"/>
                                      </p:to>
                                    </p:set>
                                    <p:anim calcmode="lin" valueType="num">
                                      <p:cBhvr>
                                        <p:cTn id="42" dur="500">
                                          <p:stCondLst>
                                            <p:cond delay="0"/>
                                          </p:stCondLst>
                                        </p:cTn>
                                        <p:tgtEl>
                                          <p:spTgt spid="9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3" dur="500">
                                          <p:stCondLst>
                                            <p:cond delay="0"/>
                                          </p:stCondLst>
                                        </p:cTn>
                                        <p:tgtEl>
                                          <p:spTgt spid="9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4" dur="500">
                                          <p:stCondLst>
                                            <p:cond delay="0"/>
                                          </p:stCondLst>
                                        </p:cTn>
                                        <p:tgtEl>
                                          <p:spTgt spid="98"/>
                                        </p:tgtEl>
                                        <p:attrNameLst>
                                          <p:attrName>style.opacity</p:attrName>
                                        </p:attrNameLst>
                                      </p:cBhvr>
                                      <p:tavLst>
                                        <p:tav tm="0">
                                          <p:val>
                                            <p:fltVal val="0"/>
                                          </p:val>
                                        </p:tav>
                                        <p:tav tm="100000">
                                          <p:val>
                                            <p:fltVal val="1"/>
                                          </p:val>
                                        </p:tav>
                                      </p:tavLst>
                                    </p:anim>
                                  </p:childTnLst>
                                </p:cTn>
                              </p:par>
                              <p:par>
                                <p:cTn id="45" presetID="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8" dur="500">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9" dur="500">
                                          <p:stCondLst>
                                            <p:cond delay="0"/>
                                          </p:stCondLst>
                                        </p:cTn>
                                        <p:tgtEl>
                                          <p:spTgt spid="5"/>
                                        </p:tgtEl>
                                        <p:attrNameLst>
                                          <p:attrName>style.opacity</p:attrName>
                                        </p:attrNameLst>
                                      </p:cBhvr>
                                      <p:tavLst>
                                        <p:tav tm="0">
                                          <p:val>
                                            <p:fltVal val="0"/>
                                          </p:val>
                                        </p:tav>
                                        <p:tav tm="100000">
                                          <p:val>
                                            <p:fltVal val="1"/>
                                          </p:val>
                                        </p:tav>
                                      </p:tavLst>
                                    </p:anim>
                                  </p:childTnLst>
                                </p:cTn>
                              </p:par>
                              <p:par>
                                <p:cTn id="50" presetID="0" presetClass="entr" presetSubtype="0" fill="hold" grpId="0" nodeType="with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p:cTn id="52" dur="500">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3" dur="500">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4" dur="500">
                                          <p:stCondLst>
                                            <p:cond delay="0"/>
                                          </p:stCondLst>
                                        </p:cTn>
                                        <p:tgtEl>
                                          <p:spTgt spid="3"/>
                                        </p:tgtEl>
                                        <p:attrNameLst>
                                          <p:attrName>style.opacity</p:attrName>
                                        </p:attrNameLst>
                                      </p:cBhvr>
                                      <p:tavLst>
                                        <p:tav tm="0">
                                          <p:val>
                                            <p:fltVal val="0"/>
                                          </p:val>
                                        </p:tav>
                                        <p:tav tm="100000">
                                          <p:val>
                                            <p:fltVal val="1"/>
                                          </p:val>
                                        </p:tav>
                                      </p:tavLst>
                                    </p:anim>
                                  </p:childTnLst>
                                </p:cTn>
                              </p:par>
                              <p:par>
                                <p:cTn id="55" presetID="0"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500">
                                          <p:stCondLst>
                                            <p:cond delay="0"/>
                                          </p:stCondLst>
                                        </p:cTn>
                                        <p:tgtEl>
                                          <p:spTgt spid="6"/>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8" dur="500">
                                          <p:stCondLst>
                                            <p:cond delay="0"/>
                                          </p:stCondLst>
                                        </p:cTn>
                                        <p:tgtEl>
                                          <p:spTgt spid="6"/>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9" dur="500">
                                          <p:stCondLst>
                                            <p:cond delay="0"/>
                                          </p:stCondLst>
                                        </p:cTn>
                                        <p:tgtEl>
                                          <p:spTgt spid="6"/>
                                        </p:tgtEl>
                                        <p:attrNameLst>
                                          <p:attrName>style.opacity</p:attrName>
                                        </p:attrNameLst>
                                      </p:cBhvr>
                                      <p:tavLst>
                                        <p:tav tm="0">
                                          <p:val>
                                            <p:fltVal val="0"/>
                                          </p:val>
                                        </p:tav>
                                        <p:tav tm="100000">
                                          <p:val>
                                            <p:fltVal val="1"/>
                                          </p:val>
                                        </p:tav>
                                      </p:tavLst>
                                    </p:anim>
                                  </p:childTnLst>
                                </p:cTn>
                              </p:par>
                              <p:par>
                                <p:cTn id="60" presetID="0" presetClass="entr" presetSubtype="0" fill="hold" grpId="0" nodeType="withEffect">
                                  <p:stCondLst>
                                    <p:cond delay="0"/>
                                  </p:stCondLst>
                                  <p:childTnLst>
                                    <p:set>
                                      <p:cBhvr>
                                        <p:cTn id="61" dur="1" fill="hold">
                                          <p:stCondLst>
                                            <p:cond delay="0"/>
                                          </p:stCondLst>
                                        </p:cTn>
                                        <p:tgtEl>
                                          <p:spTgt spid="4"/>
                                        </p:tgtEl>
                                        <p:attrNameLst>
                                          <p:attrName>style.visibility</p:attrName>
                                        </p:attrNameLst>
                                      </p:cBhvr>
                                      <p:to>
                                        <p:strVal val="visible"/>
                                      </p:to>
                                    </p:set>
                                    <p:anim calcmode="lin" valueType="num">
                                      <p:cBhvr>
                                        <p:cTn id="62" dur="500">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63" dur="500">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64" dur="500">
                                          <p:stCondLst>
                                            <p:cond delay="0"/>
                                          </p:stCondLst>
                                        </p:cTn>
                                        <p:tgtEl>
                                          <p:spTgt spid="4"/>
                                        </p:tgtEl>
                                        <p:attrNameLst>
                                          <p:attrName>style.opacity</p:attrName>
                                        </p:attrNameLst>
                                      </p:cBhvr>
                                      <p:tavLst>
                                        <p:tav tm="0">
                                          <p:val>
                                            <p:fltVal val="0"/>
                                          </p:val>
                                        </p:tav>
                                        <p:tav tm="100000">
                                          <p:val>
                                            <p:fltVal val="1"/>
                                          </p:val>
                                        </p:tav>
                                      </p:tavLst>
                                    </p:anim>
                                  </p:childTnLst>
                                </p:cTn>
                              </p:par>
                              <p:par>
                                <p:cTn id="65" presetID="0"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p:cTn id="67" dur="500">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68" dur="500">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69" dur="500">
                                          <p:stCondLst>
                                            <p:cond delay="0"/>
                                          </p:stCondLst>
                                        </p:cTn>
                                        <p:tgtEl>
                                          <p:spTgt spid="9"/>
                                        </p:tgtEl>
                                        <p:attrNameLst>
                                          <p:attrName>style.opacity</p:attrName>
                                        </p:attrNameLst>
                                      </p:cBhvr>
                                      <p:tavLst>
                                        <p:tav tm="0">
                                          <p:val>
                                            <p:fltVal val="0"/>
                                          </p:val>
                                        </p:tav>
                                        <p:tav tm="100000">
                                          <p:val>
                                            <p:fltVal val="1"/>
                                          </p:val>
                                        </p:tav>
                                      </p:tavLst>
                                    </p:anim>
                                  </p:childTnLst>
                                </p:cTn>
                              </p:par>
                              <p:par>
                                <p:cTn id="70" presetID="0" presetClass="entr" presetSubtype="0" fill="hold" grpId="0" nodeType="with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p:cTn id="72" dur="500">
                                          <p:stCondLst>
                                            <p:cond delay="0"/>
                                          </p:stCondLst>
                                        </p:cTn>
                                        <p:tgtEl>
                                          <p:spTgt spid="10"/>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73" dur="500">
                                          <p:stCondLst>
                                            <p:cond delay="0"/>
                                          </p:stCondLst>
                                        </p:cTn>
                                        <p:tgtEl>
                                          <p:spTgt spid="10"/>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74" dur="500">
                                          <p:stCondLst>
                                            <p:cond delay="0"/>
                                          </p:stCondLst>
                                        </p:cTn>
                                        <p:tgtEl>
                                          <p:spTgt spid="10"/>
                                        </p:tgtEl>
                                        <p:attrNameLst>
                                          <p:attrName>style.opacity</p:attrName>
                                        </p:attrNameLst>
                                      </p:cBhvr>
                                      <p:tavLst>
                                        <p:tav tm="0">
                                          <p:val>
                                            <p:fltVal val="0"/>
                                          </p:val>
                                        </p:tav>
                                        <p:tav tm="100000">
                                          <p:val>
                                            <p:fltVal val="1"/>
                                          </p:val>
                                        </p:tav>
                                      </p:tavLst>
                                    </p:anim>
                                  </p:childTnLst>
                                </p:cTn>
                              </p:par>
                              <p:par>
                                <p:cTn id="75" presetID="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p:cTn id="77" dur="500">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78" dur="500">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79" dur="500">
                                          <p:stCondLst>
                                            <p:cond delay="0"/>
                                          </p:stCondLst>
                                        </p:cTn>
                                        <p:tgtEl>
                                          <p:spTgt spid="11"/>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8" grpId="0" bldLvl="0" animBg="1"/>
      <p:bldP spid="7" grpId="0" bldLvl="0" animBg="1"/>
      <p:bldP spid="8" grpId="0" bldLvl="0" animBg="1"/>
      <p:bldP spid="2" grpId="0"/>
      <p:bldP spid="120" grpId="0"/>
      <p:bldP spid="5" grpId="0" bldLvl="0" animBg="1"/>
      <p:bldP spid="3" grpId="0" bldLvl="0" animBg="1"/>
      <p:bldP spid="6" grpId="0" bldLvl="0" animBg="1"/>
      <p:bldP spid="4" grpId="0" bldLvl="0" animBg="1"/>
      <p:bldP spid="9" grpId="0" bldLvl="0" animBg="1"/>
      <p:bldP spid="10" grpId="0" bldLvl="0" animBg="1"/>
      <p:bldP spid="11"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ctangle 187"/>
          <p:cNvSpPr/>
          <p:nvPr>
            <p:custDataLst>
              <p:tags r:id="rId1"/>
            </p:custDataLst>
          </p:nvPr>
        </p:nvSpPr>
        <p:spPr>
          <a:xfrm>
            <a:off x="939291" y="4210272"/>
            <a:ext cx="5082952" cy="108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平滑2"/>
          <p:cNvSpPr/>
          <p:nvPr>
            <p:custDataLst>
              <p:tags r:id="rId2"/>
            </p:custDataLst>
          </p:nvPr>
        </p:nvSpPr>
        <p:spPr>
          <a:xfrm flipH="1">
            <a:off x="-591820" y="5328920"/>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微软雅黑" panose="020B0503020204020204" charset="-122"/>
              <a:ea typeface="微软雅黑" panose="020B0503020204020204" charset="-122"/>
            </a:endParaRPr>
          </a:p>
        </p:txBody>
      </p:sp>
      <p:sp>
        <p:nvSpPr>
          <p:cNvPr id="28" name="Freeform: Shape 25"/>
          <p:cNvSpPr/>
          <p:nvPr>
            <p:custDataLst>
              <p:tags r:id="rId3"/>
            </p:custDataLst>
          </p:nvPr>
        </p:nvSpPr>
        <p:spPr>
          <a:xfrm flipH="1">
            <a:off x="11597005" y="634111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grpSp>
        <p:nvGrpSpPr>
          <p:cNvPr id="31" name="平滑3"/>
          <p:cNvGrpSpPr/>
          <p:nvPr/>
        </p:nvGrpSpPr>
        <p:grpSpPr>
          <a:xfrm rot="10800000">
            <a:off x="799314" y="406976"/>
            <a:ext cx="1121410" cy="314960"/>
            <a:chOff x="10346364" y="648401"/>
            <a:chExt cx="1184069" cy="403309"/>
          </a:xfrm>
          <a:solidFill>
            <a:schemeClr val="accent2"/>
          </a:solidFill>
        </p:grpSpPr>
        <p:sp>
          <p:nvSpPr>
            <p:cNvPr id="32" name="5"/>
            <p:cNvSpPr/>
            <p:nvPr>
              <p:custDataLst>
                <p:tags r:id="rId4"/>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3" name="4"/>
            <p:cNvSpPr/>
            <p:nvPr>
              <p:custDataLst>
                <p:tags r:id="rId5"/>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4" name="3"/>
            <p:cNvSpPr/>
            <p:nvPr>
              <p:custDataLst>
                <p:tags r:id="rId6"/>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5" name="2"/>
            <p:cNvSpPr/>
            <p:nvPr>
              <p:custDataLst>
                <p:tags r:id="rId7"/>
              </p:custDataLst>
            </p:nvPr>
          </p:nvSpPr>
          <p:spPr>
            <a:xfrm rot="16200000">
              <a:off x="11211100" y="731741"/>
              <a:ext cx="402673" cy="23599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6" name="1"/>
            <p:cNvSpPr/>
            <p:nvPr>
              <p:custDataLst>
                <p:tags r:id="rId8"/>
              </p:custDataLst>
            </p:nvPr>
          </p:nvSpPr>
          <p:spPr>
            <a:xfrm rot="16200000">
              <a:off x="10973944" y="731741"/>
              <a:ext cx="402673" cy="2359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sp>
        <p:nvSpPr>
          <p:cNvPr id="9" name="Freeform: Shape 50"/>
          <p:cNvSpPr/>
          <p:nvPr>
            <p:custDataLst>
              <p:tags r:id="rId9"/>
            </p:custDataLst>
          </p:nvPr>
        </p:nvSpPr>
        <p:spPr>
          <a:xfrm>
            <a:off x="11645900" y="303213"/>
            <a:ext cx="163513" cy="157163"/>
          </a:xfrm>
          <a:custGeom>
            <a:avLst/>
            <a:gdLst>
              <a:gd name="connsiteX0" fmla="*/ 21522 w 182959"/>
              <a:gd name="connsiteY0" fmla="*/ 132663 h 175707"/>
              <a:gd name="connsiteX1" fmla="*/ 161437 w 182959"/>
              <a:gd name="connsiteY1" fmla="*/ 132663 h 175707"/>
              <a:gd name="connsiteX2" fmla="*/ 182959 w 182959"/>
              <a:gd name="connsiteY2" fmla="*/ 154185 h 175707"/>
              <a:gd name="connsiteX3" fmla="*/ 161437 w 182959"/>
              <a:gd name="connsiteY3" fmla="*/ 175707 h 175707"/>
              <a:gd name="connsiteX4" fmla="*/ 21522 w 182959"/>
              <a:gd name="connsiteY4" fmla="*/ 175707 h 175707"/>
              <a:gd name="connsiteX5" fmla="*/ 0 w 182959"/>
              <a:gd name="connsiteY5" fmla="*/ 154185 h 175707"/>
              <a:gd name="connsiteX6" fmla="*/ 21522 w 182959"/>
              <a:gd name="connsiteY6" fmla="*/ 132663 h 175707"/>
              <a:gd name="connsiteX7" fmla="*/ 21522 w 182959"/>
              <a:gd name="connsiteY7" fmla="*/ 66331 h 175707"/>
              <a:gd name="connsiteX8" fmla="*/ 161437 w 182959"/>
              <a:gd name="connsiteY8" fmla="*/ 66331 h 175707"/>
              <a:gd name="connsiteX9" fmla="*/ 182959 w 182959"/>
              <a:gd name="connsiteY9" fmla="*/ 87853 h 175707"/>
              <a:gd name="connsiteX10" fmla="*/ 161437 w 182959"/>
              <a:gd name="connsiteY10" fmla="*/ 109375 h 175707"/>
              <a:gd name="connsiteX11" fmla="*/ 21522 w 182959"/>
              <a:gd name="connsiteY11" fmla="*/ 109375 h 175707"/>
              <a:gd name="connsiteX12" fmla="*/ 0 w 182959"/>
              <a:gd name="connsiteY12" fmla="*/ 87853 h 175707"/>
              <a:gd name="connsiteX13" fmla="*/ 21522 w 182959"/>
              <a:gd name="connsiteY13" fmla="*/ 66331 h 175707"/>
              <a:gd name="connsiteX14" fmla="*/ 21522 w 182959"/>
              <a:gd name="connsiteY14" fmla="*/ 0 h 175707"/>
              <a:gd name="connsiteX15" fmla="*/ 161437 w 182959"/>
              <a:gd name="connsiteY15" fmla="*/ 0 h 175707"/>
              <a:gd name="connsiteX16" fmla="*/ 182959 w 182959"/>
              <a:gd name="connsiteY16" fmla="*/ 21522 h 175707"/>
              <a:gd name="connsiteX17" fmla="*/ 161437 w 182959"/>
              <a:gd name="connsiteY17" fmla="*/ 43044 h 175707"/>
              <a:gd name="connsiteX18" fmla="*/ 21522 w 182959"/>
              <a:gd name="connsiteY18" fmla="*/ 43044 h 175707"/>
              <a:gd name="connsiteX19" fmla="*/ 0 w 182959"/>
              <a:gd name="connsiteY19" fmla="*/ 21522 h 175707"/>
              <a:gd name="connsiteX20" fmla="*/ 21522 w 182959"/>
              <a:gd name="connsiteY20" fmla="*/ 0 h 17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2959" h="175707">
                <a:moveTo>
                  <a:pt x="21522" y="132663"/>
                </a:moveTo>
                <a:lnTo>
                  <a:pt x="161437" y="132663"/>
                </a:lnTo>
                <a:cubicBezTo>
                  <a:pt x="173323" y="132663"/>
                  <a:pt x="182959" y="142299"/>
                  <a:pt x="182959" y="154185"/>
                </a:cubicBezTo>
                <a:cubicBezTo>
                  <a:pt x="182959" y="166071"/>
                  <a:pt x="173323" y="175707"/>
                  <a:pt x="161437" y="175707"/>
                </a:cubicBezTo>
                <a:lnTo>
                  <a:pt x="21522" y="175707"/>
                </a:lnTo>
                <a:cubicBezTo>
                  <a:pt x="9636" y="175707"/>
                  <a:pt x="0" y="166071"/>
                  <a:pt x="0" y="154185"/>
                </a:cubicBezTo>
                <a:cubicBezTo>
                  <a:pt x="0" y="142299"/>
                  <a:pt x="9636" y="132663"/>
                  <a:pt x="21522" y="132663"/>
                </a:cubicBezTo>
                <a:close/>
                <a:moveTo>
                  <a:pt x="21522" y="66331"/>
                </a:moveTo>
                <a:lnTo>
                  <a:pt x="161437" y="66331"/>
                </a:lnTo>
                <a:cubicBezTo>
                  <a:pt x="173323" y="66331"/>
                  <a:pt x="182959" y="75967"/>
                  <a:pt x="182959" y="87853"/>
                </a:cubicBezTo>
                <a:cubicBezTo>
                  <a:pt x="182959" y="99739"/>
                  <a:pt x="173323" y="109375"/>
                  <a:pt x="161437" y="109375"/>
                </a:cubicBezTo>
                <a:lnTo>
                  <a:pt x="21522" y="109375"/>
                </a:lnTo>
                <a:cubicBezTo>
                  <a:pt x="9636" y="109375"/>
                  <a:pt x="0" y="99739"/>
                  <a:pt x="0" y="87853"/>
                </a:cubicBezTo>
                <a:cubicBezTo>
                  <a:pt x="0" y="75967"/>
                  <a:pt x="9636" y="66331"/>
                  <a:pt x="21522" y="66331"/>
                </a:cubicBezTo>
                <a:close/>
                <a:moveTo>
                  <a:pt x="21522" y="0"/>
                </a:moveTo>
                <a:lnTo>
                  <a:pt x="161437" y="0"/>
                </a:lnTo>
                <a:cubicBezTo>
                  <a:pt x="173323" y="0"/>
                  <a:pt x="182959" y="9636"/>
                  <a:pt x="182959" y="21522"/>
                </a:cubicBezTo>
                <a:cubicBezTo>
                  <a:pt x="182959" y="33408"/>
                  <a:pt x="173323" y="43044"/>
                  <a:pt x="161437" y="43044"/>
                </a:cubicBezTo>
                <a:lnTo>
                  <a:pt x="21522" y="43044"/>
                </a:lnTo>
                <a:cubicBezTo>
                  <a:pt x="9636" y="43044"/>
                  <a:pt x="0" y="33408"/>
                  <a:pt x="0" y="21522"/>
                </a:cubicBezTo>
                <a:cubicBezTo>
                  <a:pt x="0" y="9636"/>
                  <a:pt x="9636" y="0"/>
                  <a:pt x="215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sp>
        <p:nvSpPr>
          <p:cNvPr id="2" name="序号"/>
          <p:cNvSpPr txBox="1"/>
          <p:nvPr>
            <p:custDataLst>
              <p:tags r:id="rId10"/>
            </p:custDataLst>
          </p:nvPr>
        </p:nvSpPr>
        <p:spPr>
          <a:xfrm>
            <a:off x="771757" y="1947948"/>
            <a:ext cx="1637811" cy="928948"/>
          </a:xfrm>
          <a:prstGeom prst="rect">
            <a:avLst/>
          </a:prstGeom>
          <a:noFill/>
        </p:spPr>
        <p:txBody>
          <a:bodyPr wrap="square" rtlCol="0" anchor="ctr">
            <a:normAutofit fontScale="70000" lnSpcReduction="20000"/>
          </a:bodyPr>
          <a:lstStyle/>
          <a:p>
            <a:pPr>
              <a:lnSpc>
                <a:spcPct val="120000"/>
              </a:lnSpc>
              <a:spcBef>
                <a:spcPct val="0"/>
              </a:spcBef>
            </a:pPr>
            <a:r>
              <a:rPr lang="en-US" altLang="zh-CN" sz="7200" b="1" dirty="0">
                <a:solidFill>
                  <a:schemeClr val="accent1"/>
                </a:solidFill>
                <a:latin typeface="微软雅黑" panose="020B0503020204020204" charset="-122"/>
                <a:ea typeface="微软雅黑" panose="020B0503020204020204" charset="-122"/>
              </a:rPr>
              <a:t>03</a:t>
            </a:r>
            <a:endParaRPr lang="en-US" altLang="zh-CN" sz="7200" b="1" dirty="0">
              <a:solidFill>
                <a:schemeClr val="accent1"/>
              </a:solidFill>
              <a:latin typeface="微软雅黑" panose="020B0503020204020204" charset="-122"/>
              <a:ea typeface="微软雅黑" panose="020B0503020204020204" charset="-122"/>
            </a:endParaRPr>
          </a:p>
        </p:txBody>
      </p:sp>
      <p:sp>
        <p:nvSpPr>
          <p:cNvPr id="18" name="标题"/>
          <p:cNvSpPr txBox="1"/>
          <p:nvPr>
            <p:custDataLst>
              <p:tags r:id="rId11"/>
            </p:custDataLst>
          </p:nvPr>
        </p:nvSpPr>
        <p:spPr>
          <a:xfrm>
            <a:off x="799465" y="2772410"/>
            <a:ext cx="7273290" cy="922020"/>
          </a:xfrm>
          <a:prstGeom prst="rect">
            <a:avLst/>
          </a:prstGeom>
          <a:noFill/>
        </p:spPr>
        <p:txBody>
          <a:bodyPr wrap="square" rtlCol="0" anchor="ctr" anchorCtr="0">
            <a:normAutofit fontScale="87500"/>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a:r>
              <a:rPr lang="zh-CN" altLang="en-US" sz="5400" spc="0" dirty="0">
                <a:solidFill>
                  <a:schemeClr val="accent1"/>
                </a:solidFill>
                <a:uFillTx/>
                <a:latin typeface="微软雅黑" panose="020B0503020204020204" charset="-122"/>
                <a:ea typeface="微软雅黑" panose="020B0503020204020204" charset="-122"/>
                <a:cs typeface="字体圈欣意冠黑体" panose="00000500000000000000" charset="-122"/>
                <a:sym typeface="+mn-lt"/>
              </a:rPr>
              <a:t>创新性</a:t>
            </a:r>
            <a:endParaRPr lang="zh-CN" altLang="en-US" sz="5400" spc="0" dirty="0">
              <a:solidFill>
                <a:schemeClr val="accent1"/>
              </a:solidFill>
              <a:uFillTx/>
              <a:latin typeface="微软雅黑" panose="020B0503020204020204" charset="-122"/>
              <a:ea typeface="微软雅黑" panose="020B0503020204020204" charset="-122"/>
              <a:cs typeface="字体圈欣意冠黑体" panose="00000500000000000000" charset="-122"/>
              <a:sym typeface="+mn-lt"/>
            </a:endParaRPr>
          </a:p>
        </p:txBody>
      </p:sp>
      <p:sp>
        <p:nvSpPr>
          <p:cNvPr id="19" name="副标题"/>
          <p:cNvSpPr txBox="1"/>
          <p:nvPr>
            <p:custDataLst>
              <p:tags r:id="rId12"/>
            </p:custDataLst>
          </p:nvPr>
        </p:nvSpPr>
        <p:spPr>
          <a:xfrm>
            <a:off x="799314" y="3659070"/>
            <a:ext cx="7322002" cy="551201"/>
          </a:xfrm>
          <a:prstGeom prst="rect">
            <a:avLst/>
          </a:prstGeom>
          <a:noFill/>
        </p:spPr>
        <p:txBody>
          <a:bodyPr wrap="square" rtlCol="0" anchor="t" anchorCtr="0">
            <a:normAutofit/>
          </a:bodyPr>
          <a:lstStyle/>
          <a:p>
            <a:r>
              <a:rPr lang="en-US" sz="2000" dirty="0">
                <a:solidFill>
                  <a:schemeClr val="tx1">
                    <a:alpha val="80000"/>
                  </a:schemeClr>
                </a:solidFill>
                <a:uFillTx/>
                <a:latin typeface="微软雅黑" panose="020B0503020204020204" charset="-122"/>
                <a:ea typeface="微软雅黑" panose="020B0503020204020204" charset="-122"/>
                <a:cs typeface="Open Sans" panose="020B0606030504020204" pitchFamily="34" charset="0"/>
              </a:rPr>
              <a:t>Innovation.</a:t>
            </a:r>
            <a:endParaRPr lang="en-US" sz="2000" dirty="0">
              <a:solidFill>
                <a:schemeClr val="tx1">
                  <a:alpha val="80000"/>
                </a:schemeClr>
              </a:solidFill>
              <a:uFillTx/>
              <a:latin typeface="微软雅黑" panose="020B0503020204020204" charset="-122"/>
              <a:ea typeface="微软雅黑" panose="020B0503020204020204" charset="-122"/>
              <a:cs typeface="Open Sans" panose="020B0606030504020204" pitchFamily="34" charset="0"/>
            </a:endParaRPr>
          </a:p>
        </p:txBody>
      </p:sp>
    </p:spTree>
    <p:custDataLst>
      <p:tags r:id="rId13"/>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p:cTn id="7" dur="500">
                                          <p:stCondLst>
                                            <p:cond delay="0"/>
                                          </p:stCondLst>
                                        </p:cTn>
                                        <p:tgtEl>
                                          <p:spTgt spid="188"/>
                                        </p:tgtEl>
                                        <p:attrNameLst>
                                          <p:attrName>ppt_x</p:attrName>
                                        </p:attrNameLst>
                                      </p:cBhvr>
                                      <p:tavLst>
                                        <p:tav tm="0" fmla="((floor(#ppt_x-0.5)+ceil(#ppt_x-0.5))*0.5+0.5)+(#ppt_x- ((floor(#ppt_x-0.5)+ceil(#ppt_x-0.5))*0.5+0.5))*$">
                                          <p:val>
                                            <p:fltVal val="0"/>
                                          </p:val>
                                        </p:tav>
                                        <p:tav tm="100000">
                                          <p:val>
                                            <p:fltVal val="1"/>
                                          </p:val>
                                        </p:tav>
                                      </p:tavLst>
                                    </p:anim>
                                    <p:anim calcmode="lin" valueType="num">
                                      <p:cBhvr>
                                        <p:cTn id="8" dur="500">
                                          <p:stCondLst>
                                            <p:cond delay="0"/>
                                          </p:stCondLst>
                                        </p:cTn>
                                        <p:tgtEl>
                                          <p:spTgt spid="188"/>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9" dur="500">
                                          <p:stCondLst>
                                            <p:cond delay="0"/>
                                          </p:stCondLst>
                                        </p:cTn>
                                        <p:tgtEl>
                                          <p:spTgt spid="188"/>
                                        </p:tgtEl>
                                        <p:attrNameLst>
                                          <p:attrName>style.opacity</p:attrName>
                                        </p:attrNameLst>
                                      </p:cBhvr>
                                      <p:tavLst>
                                        <p:tav tm="0">
                                          <p:val>
                                            <p:fltVal val="0"/>
                                          </p:val>
                                        </p:tav>
                                        <p:tav tm="100000">
                                          <p:val>
                                            <p:fltVal val="1"/>
                                          </p:val>
                                        </p:tav>
                                      </p:tavLst>
                                    </p:anim>
                                    <p:anim calcmode="lin" valueType="num">
                                      <p:cBhvr>
                                        <p:cTn id="10" dur="500">
                                          <p:stCondLst>
                                            <p:cond delay="0"/>
                                          </p:stCondLst>
                                        </p:cTn>
                                        <p:tgtEl>
                                          <p:spTgt spid="188"/>
                                        </p:tgtEl>
                                        <p:attrNameLst>
                                          <p:attrName>ppt_w</p:attrName>
                                        </p:attrNameLst>
                                      </p:cBhvr>
                                      <p:tavLst>
                                        <p:tav tm="0">
                                          <p:val>
                                            <p:strVal val="#ppt_w*2"/>
                                          </p:val>
                                        </p:tav>
                                        <p:tav tm="100000">
                                          <p:val>
                                            <p:strVal val="#ppt_w"/>
                                          </p:val>
                                        </p:tav>
                                      </p:tavLst>
                                    </p:anim>
                                    <p:anim calcmode="lin" valueType="num">
                                      <p:cBhvr>
                                        <p:cTn id="11" dur="500">
                                          <p:stCondLst>
                                            <p:cond delay="0"/>
                                          </p:stCondLst>
                                        </p:cTn>
                                        <p:tgtEl>
                                          <p:spTgt spid="188"/>
                                        </p:tgtEl>
                                        <p:attrNameLst>
                                          <p:attrName>ppt_h</p:attrName>
                                        </p:attrNameLst>
                                      </p:cBhvr>
                                      <p:tavLst>
                                        <p:tav tm="0">
                                          <p:val>
                                            <p:strVal val="#ppt_h*2"/>
                                          </p:val>
                                        </p:tav>
                                        <p:tav tm="100000">
                                          <p:val>
                                            <p:strVal val="#ppt_h"/>
                                          </p:val>
                                        </p:tav>
                                      </p:tavLst>
                                    </p:anim>
                                  </p:childTnLst>
                                </p:cTn>
                              </p:par>
                              <p:par>
                                <p:cTn id="12" presetID="0"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p:stCondLst>
                                            <p:cond delay="0"/>
                                          </p:stCondLst>
                                        </p:cTn>
                                        <p:tgtEl>
                                          <p:spTgt spid="26"/>
                                        </p:tgtEl>
                                        <p:attrNameLst>
                                          <p:attrName>ppt_x</p:attrName>
                                        </p:attrNameLst>
                                      </p:cBhvr>
                                      <p:tavLst>
                                        <p:tav tm="0" fmla="((floor(#ppt_x-0.5)+ceil(#ppt_x-0.5))*0.5+0.5)+(#ppt_x- ((floor(#ppt_x-0.5)+ceil(#ppt_x-0.5))*0.5+0.5))*$">
                                          <p:val>
                                            <p:fltVal val="0"/>
                                          </p:val>
                                        </p:tav>
                                        <p:tav tm="100000">
                                          <p:val>
                                            <p:fltVal val="1"/>
                                          </p:val>
                                        </p:tav>
                                      </p:tavLst>
                                    </p:anim>
                                    <p:anim calcmode="lin" valueType="num">
                                      <p:cBhvr>
                                        <p:cTn id="15" dur="500">
                                          <p:stCondLst>
                                            <p:cond delay="0"/>
                                          </p:stCondLst>
                                        </p:cTn>
                                        <p:tgtEl>
                                          <p:spTgt spid="26"/>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16" dur="500">
                                          <p:stCondLst>
                                            <p:cond delay="0"/>
                                          </p:stCondLst>
                                        </p:cTn>
                                        <p:tgtEl>
                                          <p:spTgt spid="26"/>
                                        </p:tgtEl>
                                        <p:attrNameLst>
                                          <p:attrName>style.opacity</p:attrName>
                                        </p:attrNameLst>
                                      </p:cBhvr>
                                      <p:tavLst>
                                        <p:tav tm="0">
                                          <p:val>
                                            <p:fltVal val="0"/>
                                          </p:val>
                                        </p:tav>
                                        <p:tav tm="100000">
                                          <p:val>
                                            <p:fltVal val="1"/>
                                          </p:val>
                                        </p:tav>
                                      </p:tavLst>
                                    </p:anim>
                                    <p:anim calcmode="lin" valueType="num">
                                      <p:cBhvr>
                                        <p:cTn id="17" dur="500">
                                          <p:stCondLst>
                                            <p:cond delay="0"/>
                                          </p:stCondLst>
                                        </p:cTn>
                                        <p:tgtEl>
                                          <p:spTgt spid="26"/>
                                        </p:tgtEl>
                                        <p:attrNameLst>
                                          <p:attrName>ppt_w</p:attrName>
                                        </p:attrNameLst>
                                      </p:cBhvr>
                                      <p:tavLst>
                                        <p:tav tm="0">
                                          <p:val>
                                            <p:strVal val="#ppt_w*2"/>
                                          </p:val>
                                        </p:tav>
                                        <p:tav tm="100000">
                                          <p:val>
                                            <p:strVal val="#ppt_w"/>
                                          </p:val>
                                        </p:tav>
                                      </p:tavLst>
                                    </p:anim>
                                    <p:anim calcmode="lin" valueType="num">
                                      <p:cBhvr>
                                        <p:cTn id="18" dur="500">
                                          <p:stCondLst>
                                            <p:cond delay="0"/>
                                          </p:stCondLst>
                                        </p:cTn>
                                        <p:tgtEl>
                                          <p:spTgt spid="26"/>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p:stCondLst>
                                            <p:cond delay="0"/>
                                          </p:stCondLst>
                                        </p:cTn>
                                        <p:tgtEl>
                                          <p:spTgt spid="28"/>
                                        </p:tgtEl>
                                        <p:attrNameLst>
                                          <p:attrName>ppt_x</p:attrName>
                                        </p:attrNameLst>
                                      </p:cBhvr>
                                      <p:tavLst>
                                        <p:tav tm="0" fmla="((floor(#ppt_x-0.5)+ceil(#ppt_x-0.5))*0.5+0.5)+(#ppt_x- ((floor(#ppt_x-0.5)+ceil(#ppt_x-0.5))*0.5+0.5))*$">
                                          <p:val>
                                            <p:fltVal val="0"/>
                                          </p:val>
                                        </p:tav>
                                        <p:tav tm="100000">
                                          <p:val>
                                            <p:fltVal val="1"/>
                                          </p:val>
                                        </p:tav>
                                      </p:tavLst>
                                    </p:anim>
                                    <p:anim calcmode="lin" valueType="num">
                                      <p:cBhvr>
                                        <p:cTn id="22" dur="500">
                                          <p:stCondLst>
                                            <p:cond delay="0"/>
                                          </p:stCondLst>
                                        </p:cTn>
                                        <p:tgtEl>
                                          <p:spTgt spid="28"/>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23" dur="500">
                                          <p:stCondLst>
                                            <p:cond delay="0"/>
                                          </p:stCondLst>
                                        </p:cTn>
                                        <p:tgtEl>
                                          <p:spTgt spid="28"/>
                                        </p:tgtEl>
                                        <p:attrNameLst>
                                          <p:attrName>style.opacity</p:attrName>
                                        </p:attrNameLst>
                                      </p:cBhvr>
                                      <p:tavLst>
                                        <p:tav tm="0">
                                          <p:val>
                                            <p:fltVal val="0"/>
                                          </p:val>
                                        </p:tav>
                                        <p:tav tm="100000">
                                          <p:val>
                                            <p:fltVal val="1"/>
                                          </p:val>
                                        </p:tav>
                                      </p:tavLst>
                                    </p:anim>
                                    <p:anim calcmode="lin" valueType="num">
                                      <p:cBhvr>
                                        <p:cTn id="24" dur="500">
                                          <p:stCondLst>
                                            <p:cond delay="0"/>
                                          </p:stCondLst>
                                        </p:cTn>
                                        <p:tgtEl>
                                          <p:spTgt spid="28"/>
                                        </p:tgtEl>
                                        <p:attrNameLst>
                                          <p:attrName>ppt_w</p:attrName>
                                        </p:attrNameLst>
                                      </p:cBhvr>
                                      <p:tavLst>
                                        <p:tav tm="0">
                                          <p:val>
                                            <p:strVal val="#ppt_w*2"/>
                                          </p:val>
                                        </p:tav>
                                        <p:tav tm="100000">
                                          <p:val>
                                            <p:strVal val="#ppt_w"/>
                                          </p:val>
                                        </p:tav>
                                      </p:tavLst>
                                    </p:anim>
                                    <p:anim calcmode="lin" valueType="num">
                                      <p:cBhvr>
                                        <p:cTn id="25" dur="500">
                                          <p:stCondLst>
                                            <p:cond delay="0"/>
                                          </p:stCondLst>
                                        </p:cTn>
                                        <p:tgtEl>
                                          <p:spTgt spid="28"/>
                                        </p:tgtEl>
                                        <p:attrNameLst>
                                          <p:attrName>ppt_h</p:attrName>
                                        </p:attrNameLst>
                                      </p:cBhvr>
                                      <p:tavLst>
                                        <p:tav tm="0">
                                          <p:val>
                                            <p:strVal val="#ppt_h*2"/>
                                          </p:val>
                                        </p:tav>
                                        <p:tav tm="100000">
                                          <p:val>
                                            <p:strVal val="#ppt_h"/>
                                          </p:val>
                                        </p:tav>
                                      </p:tavLst>
                                    </p:anim>
                                  </p:childTnLst>
                                </p:cTn>
                              </p:par>
                              <p:par>
                                <p:cTn id="26" presetID="0"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500">
                                          <p:stCondLst>
                                            <p:cond delay="0"/>
                                          </p:stCondLst>
                                        </p:cTn>
                                        <p:tgtEl>
                                          <p:spTgt spid="31"/>
                                        </p:tgtEl>
                                        <p:attrNameLst>
                                          <p:attrName>ppt_x</p:attrName>
                                        </p:attrNameLst>
                                      </p:cBhvr>
                                      <p:tavLst>
                                        <p:tav tm="0" fmla="((floor(#ppt_x-0.5)+ceil(#ppt_x-0.5))*0.5+0.5)+(#ppt_x- ((floor(#ppt_x-0.5)+ceil(#ppt_x-0.5))*0.5+0.5))*$">
                                          <p:val>
                                            <p:fltVal val="0"/>
                                          </p:val>
                                        </p:tav>
                                        <p:tav tm="100000">
                                          <p:val>
                                            <p:fltVal val="1"/>
                                          </p:val>
                                        </p:tav>
                                      </p:tavLst>
                                    </p:anim>
                                    <p:anim calcmode="lin" valueType="num">
                                      <p:cBhvr>
                                        <p:cTn id="29" dur="500">
                                          <p:stCondLst>
                                            <p:cond delay="0"/>
                                          </p:stCondLst>
                                        </p:cTn>
                                        <p:tgtEl>
                                          <p:spTgt spid="31"/>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0" dur="500">
                                          <p:stCondLst>
                                            <p:cond delay="0"/>
                                          </p:stCondLst>
                                        </p:cTn>
                                        <p:tgtEl>
                                          <p:spTgt spid="31"/>
                                        </p:tgtEl>
                                        <p:attrNameLst>
                                          <p:attrName>style.opacity</p:attrName>
                                        </p:attrNameLst>
                                      </p:cBhvr>
                                      <p:tavLst>
                                        <p:tav tm="0">
                                          <p:val>
                                            <p:fltVal val="0"/>
                                          </p:val>
                                        </p:tav>
                                        <p:tav tm="100000">
                                          <p:val>
                                            <p:fltVal val="1"/>
                                          </p:val>
                                        </p:tav>
                                      </p:tavLst>
                                    </p:anim>
                                    <p:anim calcmode="lin" valueType="num">
                                      <p:cBhvr>
                                        <p:cTn id="31" dur="500">
                                          <p:stCondLst>
                                            <p:cond delay="0"/>
                                          </p:stCondLst>
                                        </p:cTn>
                                        <p:tgtEl>
                                          <p:spTgt spid="31"/>
                                        </p:tgtEl>
                                        <p:attrNameLst>
                                          <p:attrName>ppt_w</p:attrName>
                                        </p:attrNameLst>
                                      </p:cBhvr>
                                      <p:tavLst>
                                        <p:tav tm="0">
                                          <p:val>
                                            <p:strVal val="#ppt_w*2"/>
                                          </p:val>
                                        </p:tav>
                                        <p:tav tm="100000">
                                          <p:val>
                                            <p:strVal val="#ppt_w"/>
                                          </p:val>
                                        </p:tav>
                                      </p:tavLst>
                                    </p:anim>
                                    <p:anim calcmode="lin" valueType="num">
                                      <p:cBhvr>
                                        <p:cTn id="32" dur="500">
                                          <p:stCondLst>
                                            <p:cond delay="0"/>
                                          </p:stCondLst>
                                        </p:cTn>
                                        <p:tgtEl>
                                          <p:spTgt spid="31"/>
                                        </p:tgtEl>
                                        <p:attrNameLst>
                                          <p:attrName>ppt_h</p:attrName>
                                        </p:attrNameLst>
                                      </p:cBhvr>
                                      <p:tavLst>
                                        <p:tav tm="0">
                                          <p:val>
                                            <p:strVal val="#ppt_h*2"/>
                                          </p:val>
                                        </p:tav>
                                        <p:tav tm="100000">
                                          <p:val>
                                            <p:strVal val="#ppt_h"/>
                                          </p:val>
                                        </p:tav>
                                      </p:tavLst>
                                    </p:anim>
                                  </p:childTnLst>
                                </p:cTn>
                              </p:par>
                              <p:par>
                                <p:cTn id="33" presetID="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p:stCondLst>
                                            <p:cond delay="0"/>
                                          </p:stCondLst>
                                        </p:cTn>
                                        <p:tgtEl>
                                          <p:spTgt spid="9"/>
                                        </p:tgtEl>
                                        <p:attrNameLst>
                                          <p:attrName>ppt_x</p:attrName>
                                        </p:attrNameLst>
                                      </p:cBhvr>
                                      <p:tavLst>
                                        <p:tav tm="0" fmla="((floor(#ppt_x-0.5)+ceil(#ppt_x-0.5))*0.5+0.5)+(#ppt_x- ((floor(#ppt_x-0.5)+ceil(#ppt_x-0.5))*0.5+0.5))*$">
                                          <p:val>
                                            <p:fltVal val="0"/>
                                          </p:val>
                                        </p:tav>
                                        <p:tav tm="100000">
                                          <p:val>
                                            <p:fltVal val="1"/>
                                          </p:val>
                                        </p:tav>
                                      </p:tavLst>
                                    </p:anim>
                                    <p:anim calcmode="lin" valueType="num">
                                      <p:cBhvr>
                                        <p:cTn id="36" dur="500">
                                          <p:stCondLst>
                                            <p:cond delay="0"/>
                                          </p:stCondLst>
                                        </p:cTn>
                                        <p:tgtEl>
                                          <p:spTgt spid="9"/>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7" dur="500">
                                          <p:stCondLst>
                                            <p:cond delay="0"/>
                                          </p:stCondLst>
                                        </p:cTn>
                                        <p:tgtEl>
                                          <p:spTgt spid="9"/>
                                        </p:tgtEl>
                                        <p:attrNameLst>
                                          <p:attrName>style.opacity</p:attrName>
                                        </p:attrNameLst>
                                      </p:cBhvr>
                                      <p:tavLst>
                                        <p:tav tm="0">
                                          <p:val>
                                            <p:fltVal val="0"/>
                                          </p:val>
                                        </p:tav>
                                        <p:tav tm="100000">
                                          <p:val>
                                            <p:fltVal val="1"/>
                                          </p:val>
                                        </p:tav>
                                      </p:tavLst>
                                    </p:anim>
                                    <p:anim calcmode="lin" valueType="num">
                                      <p:cBhvr>
                                        <p:cTn id="38" dur="500">
                                          <p:stCondLst>
                                            <p:cond delay="0"/>
                                          </p:stCondLst>
                                        </p:cTn>
                                        <p:tgtEl>
                                          <p:spTgt spid="9"/>
                                        </p:tgtEl>
                                        <p:attrNameLst>
                                          <p:attrName>ppt_w</p:attrName>
                                        </p:attrNameLst>
                                      </p:cBhvr>
                                      <p:tavLst>
                                        <p:tav tm="0">
                                          <p:val>
                                            <p:strVal val="#ppt_w*2"/>
                                          </p:val>
                                        </p:tav>
                                        <p:tav tm="100000">
                                          <p:val>
                                            <p:strVal val="#ppt_w"/>
                                          </p:val>
                                        </p:tav>
                                      </p:tavLst>
                                    </p:anim>
                                    <p:anim calcmode="lin" valueType="num">
                                      <p:cBhvr>
                                        <p:cTn id="39" dur="500">
                                          <p:stCondLst>
                                            <p:cond delay="0"/>
                                          </p:stCondLst>
                                        </p:cTn>
                                        <p:tgtEl>
                                          <p:spTgt spid="9"/>
                                        </p:tgtEl>
                                        <p:attrNameLst>
                                          <p:attrName>ppt_h</p:attrName>
                                        </p:attrNameLst>
                                      </p:cBhvr>
                                      <p:tavLst>
                                        <p:tav tm="0">
                                          <p:val>
                                            <p:strVal val="#ppt_h*2"/>
                                          </p:val>
                                        </p:tav>
                                        <p:tav tm="100000">
                                          <p:val>
                                            <p:strVal val="#ppt_h"/>
                                          </p:val>
                                        </p:tav>
                                      </p:tavLst>
                                    </p:anim>
                                  </p:childTnLst>
                                </p:cTn>
                              </p:par>
                              <p:par>
                                <p:cTn id="40" presetID="10" presetClass="entr" presetSubtype="0" fill="hold" grpId="0" nodeType="withEffect">
                                  <p:stCondLst>
                                    <p:cond delay="0"/>
                                  </p:stCondLst>
                                  <p:iterate type="lt">
                                    <p:tmPct val="10000"/>
                                  </p:iterate>
                                  <p:childTnLst>
                                    <p:set>
                                      <p:cBhvr>
                                        <p:cTn id="41" dur="300" fill="hold">
                                          <p:stCondLst>
                                            <p:cond delay="0"/>
                                          </p:stCondLst>
                                        </p:cTn>
                                        <p:tgtEl>
                                          <p:spTgt spid="2"/>
                                        </p:tgtEl>
                                        <p:attrNameLst>
                                          <p:attrName>style.visibility</p:attrName>
                                        </p:attrNameLst>
                                      </p:cBhvr>
                                      <p:to>
                                        <p:strVal val="visible"/>
                                      </p:to>
                                    </p:set>
                                    <p:animEffect transition="in" filter="fade">
                                      <p:cBhvr>
                                        <p:cTn id="42" dur="300"/>
                                        <p:tgtEl>
                                          <p:spTgt spid="2"/>
                                        </p:tgtEl>
                                      </p:cBhvr>
                                    </p:animEffect>
                                    <p:anim calcmode="lin" valueType="num">
                                      <p:cBhvr>
                                        <p:cTn id="43" dur="60">
                                          <p:stCondLst>
                                            <p:cond delay="0"/>
                                          </p:stCondLst>
                                        </p:cTn>
                                        <p:tgtEl>
                                          <p:spTgt spid="2"/>
                                        </p:tgtEl>
                                        <p:attrNameLst>
                                          <p:attrName>ppt_x</p:attrName>
                                        </p:attrNameLst>
                                      </p:cBhvr>
                                      <p:tavLst>
                                        <p:tav tm="0" fmla="$">
                                          <p:val>
                                            <p:strVal val="#ppt_x"/>
                                          </p:val>
                                        </p:tav>
                                        <p:tav tm="100000" fmla="$">
                                          <p:val>
                                            <p:strVal val="#ppt_x+rand(ppt_w)-ppt_w/2"/>
                                          </p:val>
                                        </p:tav>
                                      </p:tavLst>
                                    </p:anim>
                                    <p:anim calcmode="lin" valueType="num">
                                      <p:cBhvr>
                                        <p:cTn id="44" dur="60">
                                          <p:stCondLst>
                                            <p:cond delay="0"/>
                                          </p:stCondLst>
                                        </p:cTn>
                                        <p:tgtEl>
                                          <p:spTgt spid="2"/>
                                        </p:tgtEl>
                                        <p:attrNameLst>
                                          <p:attrName>ppt_y</p:attrName>
                                        </p:attrNameLst>
                                      </p:cBhvr>
                                      <p:tavLst>
                                        <p:tav tm="0" fmla="$">
                                          <p:val>
                                            <p:strVal val="#ppt_y"/>
                                          </p:val>
                                        </p:tav>
                                        <p:tav tm="100000" fmla="$">
                                          <p:val>
                                            <p:strVal val="#ppt_y+rand(ppt_h)-ppt_h/2"/>
                                          </p:val>
                                        </p:tav>
                                      </p:tavLst>
                                    </p:anim>
                                    <p:animScale>
                                      <p:cBhvr>
                                        <p:cTn id="45" dur="100" accel="50000">
                                          <p:stCondLst>
                                            <p:cond delay="50"/>
                                          </p:stCondLst>
                                        </p:cTn>
                                        <p:tgtEl>
                                          <p:spTgt spid="2"/>
                                        </p:tgtEl>
                                      </p:cBhvr>
                                      <p:from x="100000" y="100000"/>
                                      <p:to x="250000" y="250000"/>
                                    </p:animScale>
                                    <p:animScale>
                                      <p:cBhvr>
                                        <p:cTn id="46" dur="150" accel="50000">
                                          <p:stCondLst>
                                            <p:cond delay="150"/>
                                          </p:stCondLst>
                                        </p:cTn>
                                        <p:tgtEl>
                                          <p:spTgt spid="2"/>
                                        </p:tgtEl>
                                      </p:cBhvr>
                                      <p:from x="100000" y="100000"/>
                                      <p:to x="150000" y="150000"/>
                                    </p:animScale>
                                    <p:anim calcmode="lin" valueType="num">
                                      <p:cBhvr>
                                        <p:cTn id="47" dur="60">
                                          <p:stCondLst>
                                            <p:cond delay="150"/>
                                          </p:stCondLst>
                                        </p:cTn>
                                        <p:tgtEl>
                                          <p:spTgt spid="2"/>
                                        </p:tgtEl>
                                        <p:attrNameLst>
                                          <p:attrName>ppt_x</p:attrName>
                                        </p:attrNameLst>
                                      </p:cBhvr>
                                      <p:tavLst>
                                        <p:tav tm="0" fmla="$">
                                          <p:val>
                                            <p:strVal val="#ppt_x"/>
                                          </p:val>
                                        </p:tav>
                                        <p:tav tm="100000" fmla="$">
                                          <p:val>
                                            <p:strVal val="#ppt_x+#ppt_w/2"/>
                                          </p:val>
                                        </p:tav>
                                      </p:tavLst>
                                    </p:anim>
                                    <p:anim calcmode="lin" valueType="num">
                                      <p:cBhvr>
                                        <p:cTn id="48" dur="60">
                                          <p:stCondLst>
                                            <p:cond delay="150"/>
                                          </p:stCondLst>
                                        </p:cTn>
                                        <p:tgtEl>
                                          <p:spTgt spid="2"/>
                                        </p:tgtEl>
                                        <p:attrNameLst>
                                          <p:attrName>ppt_y</p:attrName>
                                        </p:attrNameLst>
                                      </p:cBhvr>
                                      <p:tavLst>
                                        <p:tav tm="0" fmla="$">
                                          <p:val>
                                            <p:strVal val="#ppt_y"/>
                                          </p:val>
                                        </p:tav>
                                        <p:tav tm="100000" fmla="$">
                                          <p:val>
                                            <p:strVal val="#ppt_y+#ppt_h/3"/>
                                          </p:val>
                                        </p:tav>
                                      </p:tavLst>
                                    </p:anim>
                                  </p:childTnLst>
                                </p:cTn>
                              </p:par>
                              <p:par>
                                <p:cTn id="49" presetID="10" presetClass="entr" presetSubtype="0" fill="hold" grpId="0" nodeType="withEffect">
                                  <p:stCondLst>
                                    <p:cond delay="0"/>
                                  </p:stCondLst>
                                  <p:iterate type="lt">
                                    <p:tmPct val="10000"/>
                                  </p:iterate>
                                  <p:childTnLst>
                                    <p:set>
                                      <p:cBhvr>
                                        <p:cTn id="50" dur="300" fill="hold">
                                          <p:stCondLst>
                                            <p:cond delay="0"/>
                                          </p:stCondLst>
                                        </p:cTn>
                                        <p:tgtEl>
                                          <p:spTgt spid="18"/>
                                        </p:tgtEl>
                                        <p:attrNameLst>
                                          <p:attrName>style.visibility</p:attrName>
                                        </p:attrNameLst>
                                      </p:cBhvr>
                                      <p:to>
                                        <p:strVal val="visible"/>
                                      </p:to>
                                    </p:set>
                                    <p:animEffect transition="in" filter="fade">
                                      <p:cBhvr>
                                        <p:cTn id="51" dur="300"/>
                                        <p:tgtEl>
                                          <p:spTgt spid="18"/>
                                        </p:tgtEl>
                                      </p:cBhvr>
                                    </p:animEffect>
                                    <p:anim calcmode="lin" valueType="num">
                                      <p:cBhvr>
                                        <p:cTn id="52" dur="60">
                                          <p:stCondLst>
                                            <p:cond delay="0"/>
                                          </p:stCondLst>
                                        </p:cTn>
                                        <p:tgtEl>
                                          <p:spTgt spid="18"/>
                                        </p:tgtEl>
                                        <p:attrNameLst>
                                          <p:attrName>ppt_x</p:attrName>
                                        </p:attrNameLst>
                                      </p:cBhvr>
                                      <p:tavLst>
                                        <p:tav tm="0" fmla="$">
                                          <p:val>
                                            <p:strVal val="#ppt_x"/>
                                          </p:val>
                                        </p:tav>
                                        <p:tav tm="100000" fmla="$">
                                          <p:val>
                                            <p:strVal val="#ppt_x+rand(ppt_w)-ppt_w/2"/>
                                          </p:val>
                                        </p:tav>
                                      </p:tavLst>
                                    </p:anim>
                                    <p:anim calcmode="lin" valueType="num">
                                      <p:cBhvr>
                                        <p:cTn id="53" dur="60">
                                          <p:stCondLst>
                                            <p:cond delay="0"/>
                                          </p:stCondLst>
                                        </p:cTn>
                                        <p:tgtEl>
                                          <p:spTgt spid="18"/>
                                        </p:tgtEl>
                                        <p:attrNameLst>
                                          <p:attrName>ppt_y</p:attrName>
                                        </p:attrNameLst>
                                      </p:cBhvr>
                                      <p:tavLst>
                                        <p:tav tm="0" fmla="$">
                                          <p:val>
                                            <p:strVal val="#ppt_y"/>
                                          </p:val>
                                        </p:tav>
                                        <p:tav tm="100000" fmla="$">
                                          <p:val>
                                            <p:strVal val="#ppt_y+rand(ppt_h)-ppt_h/2"/>
                                          </p:val>
                                        </p:tav>
                                      </p:tavLst>
                                    </p:anim>
                                    <p:animScale>
                                      <p:cBhvr>
                                        <p:cTn id="54" dur="100" accel="50000">
                                          <p:stCondLst>
                                            <p:cond delay="50"/>
                                          </p:stCondLst>
                                        </p:cTn>
                                        <p:tgtEl>
                                          <p:spTgt spid="18"/>
                                        </p:tgtEl>
                                      </p:cBhvr>
                                      <p:from x="100000" y="100000"/>
                                      <p:to x="250000" y="250000"/>
                                    </p:animScale>
                                    <p:animScale>
                                      <p:cBhvr>
                                        <p:cTn id="55" dur="150" accel="50000">
                                          <p:stCondLst>
                                            <p:cond delay="150"/>
                                          </p:stCondLst>
                                        </p:cTn>
                                        <p:tgtEl>
                                          <p:spTgt spid="18"/>
                                        </p:tgtEl>
                                      </p:cBhvr>
                                      <p:from x="100000" y="100000"/>
                                      <p:to x="150000" y="150000"/>
                                    </p:animScale>
                                    <p:anim calcmode="lin" valueType="num">
                                      <p:cBhvr>
                                        <p:cTn id="56" dur="60">
                                          <p:stCondLst>
                                            <p:cond delay="150"/>
                                          </p:stCondLst>
                                        </p:cTn>
                                        <p:tgtEl>
                                          <p:spTgt spid="18"/>
                                        </p:tgtEl>
                                        <p:attrNameLst>
                                          <p:attrName>ppt_x</p:attrName>
                                        </p:attrNameLst>
                                      </p:cBhvr>
                                      <p:tavLst>
                                        <p:tav tm="0" fmla="$">
                                          <p:val>
                                            <p:strVal val="#ppt_x"/>
                                          </p:val>
                                        </p:tav>
                                        <p:tav tm="100000" fmla="$">
                                          <p:val>
                                            <p:strVal val="#ppt_x+#ppt_w/2"/>
                                          </p:val>
                                        </p:tav>
                                      </p:tavLst>
                                    </p:anim>
                                    <p:anim calcmode="lin" valueType="num">
                                      <p:cBhvr>
                                        <p:cTn id="57" dur="60">
                                          <p:stCondLst>
                                            <p:cond delay="150"/>
                                          </p:stCondLst>
                                        </p:cTn>
                                        <p:tgtEl>
                                          <p:spTgt spid="18"/>
                                        </p:tgtEl>
                                        <p:attrNameLst>
                                          <p:attrName>ppt_y</p:attrName>
                                        </p:attrNameLst>
                                      </p:cBhvr>
                                      <p:tavLst>
                                        <p:tav tm="0" fmla="$">
                                          <p:val>
                                            <p:strVal val="#ppt_y"/>
                                          </p:val>
                                        </p:tav>
                                        <p:tav tm="100000" fmla="$">
                                          <p:val>
                                            <p:strVal val="#ppt_y+#ppt_h/3"/>
                                          </p:val>
                                        </p:tav>
                                      </p:tavLst>
                                    </p:anim>
                                  </p:childTnLst>
                                </p:cTn>
                              </p:par>
                              <p:par>
                                <p:cTn id="58" presetID="10" presetClass="entr" presetSubtype="0" fill="hold" grpId="0" nodeType="withEffect">
                                  <p:stCondLst>
                                    <p:cond delay="0"/>
                                  </p:stCondLst>
                                  <p:iterate type="lt">
                                    <p:tmPct val="10000"/>
                                  </p:iterate>
                                  <p:childTnLst>
                                    <p:set>
                                      <p:cBhvr>
                                        <p:cTn id="59" dur="300" fill="hold">
                                          <p:stCondLst>
                                            <p:cond delay="0"/>
                                          </p:stCondLst>
                                        </p:cTn>
                                        <p:tgtEl>
                                          <p:spTgt spid="19"/>
                                        </p:tgtEl>
                                        <p:attrNameLst>
                                          <p:attrName>style.visibility</p:attrName>
                                        </p:attrNameLst>
                                      </p:cBhvr>
                                      <p:to>
                                        <p:strVal val="visible"/>
                                      </p:to>
                                    </p:set>
                                    <p:animEffect transition="in" filter="fade">
                                      <p:cBhvr>
                                        <p:cTn id="60" dur="300"/>
                                        <p:tgtEl>
                                          <p:spTgt spid="19"/>
                                        </p:tgtEl>
                                      </p:cBhvr>
                                    </p:animEffect>
                                    <p:anim calcmode="lin" valueType="num">
                                      <p:cBhvr>
                                        <p:cTn id="61" dur="60">
                                          <p:stCondLst>
                                            <p:cond delay="0"/>
                                          </p:stCondLst>
                                        </p:cTn>
                                        <p:tgtEl>
                                          <p:spTgt spid="19"/>
                                        </p:tgtEl>
                                        <p:attrNameLst>
                                          <p:attrName>ppt_x</p:attrName>
                                        </p:attrNameLst>
                                      </p:cBhvr>
                                      <p:tavLst>
                                        <p:tav tm="0" fmla="$">
                                          <p:val>
                                            <p:strVal val="#ppt_x"/>
                                          </p:val>
                                        </p:tav>
                                        <p:tav tm="100000" fmla="$">
                                          <p:val>
                                            <p:strVal val="#ppt_x+rand(ppt_w)-ppt_w/2"/>
                                          </p:val>
                                        </p:tav>
                                      </p:tavLst>
                                    </p:anim>
                                    <p:anim calcmode="lin" valueType="num">
                                      <p:cBhvr>
                                        <p:cTn id="62" dur="60">
                                          <p:stCondLst>
                                            <p:cond delay="0"/>
                                          </p:stCondLst>
                                        </p:cTn>
                                        <p:tgtEl>
                                          <p:spTgt spid="19"/>
                                        </p:tgtEl>
                                        <p:attrNameLst>
                                          <p:attrName>ppt_y</p:attrName>
                                        </p:attrNameLst>
                                      </p:cBhvr>
                                      <p:tavLst>
                                        <p:tav tm="0" fmla="$">
                                          <p:val>
                                            <p:strVal val="#ppt_y"/>
                                          </p:val>
                                        </p:tav>
                                        <p:tav tm="100000" fmla="$">
                                          <p:val>
                                            <p:strVal val="#ppt_y+rand(ppt_h)-ppt_h/2"/>
                                          </p:val>
                                        </p:tav>
                                      </p:tavLst>
                                    </p:anim>
                                    <p:animScale>
                                      <p:cBhvr>
                                        <p:cTn id="63" dur="100" accel="50000">
                                          <p:stCondLst>
                                            <p:cond delay="50"/>
                                          </p:stCondLst>
                                        </p:cTn>
                                        <p:tgtEl>
                                          <p:spTgt spid="19"/>
                                        </p:tgtEl>
                                      </p:cBhvr>
                                      <p:from x="100000" y="100000"/>
                                      <p:to x="250000" y="250000"/>
                                    </p:animScale>
                                    <p:animScale>
                                      <p:cBhvr>
                                        <p:cTn id="64" dur="150" accel="50000">
                                          <p:stCondLst>
                                            <p:cond delay="150"/>
                                          </p:stCondLst>
                                        </p:cTn>
                                        <p:tgtEl>
                                          <p:spTgt spid="19"/>
                                        </p:tgtEl>
                                      </p:cBhvr>
                                      <p:from x="100000" y="100000"/>
                                      <p:to x="150000" y="150000"/>
                                    </p:animScale>
                                    <p:anim calcmode="lin" valueType="num">
                                      <p:cBhvr>
                                        <p:cTn id="65" dur="60">
                                          <p:stCondLst>
                                            <p:cond delay="150"/>
                                          </p:stCondLst>
                                        </p:cTn>
                                        <p:tgtEl>
                                          <p:spTgt spid="19"/>
                                        </p:tgtEl>
                                        <p:attrNameLst>
                                          <p:attrName>ppt_x</p:attrName>
                                        </p:attrNameLst>
                                      </p:cBhvr>
                                      <p:tavLst>
                                        <p:tav tm="0" fmla="$">
                                          <p:val>
                                            <p:strVal val="#ppt_x"/>
                                          </p:val>
                                        </p:tav>
                                        <p:tav tm="100000" fmla="$">
                                          <p:val>
                                            <p:strVal val="#ppt_x+#ppt_w/2"/>
                                          </p:val>
                                        </p:tav>
                                      </p:tavLst>
                                    </p:anim>
                                    <p:anim calcmode="lin" valueType="num">
                                      <p:cBhvr>
                                        <p:cTn id="66" dur="60">
                                          <p:stCondLst>
                                            <p:cond delay="150"/>
                                          </p:stCondLst>
                                        </p:cTn>
                                        <p:tgtEl>
                                          <p:spTgt spid="19"/>
                                        </p:tgtEl>
                                        <p:attrNameLst>
                                          <p:attrName>ppt_y</p:attrName>
                                        </p:attrNameLst>
                                      </p:cBhvr>
                                      <p:tavLst>
                                        <p:tav tm="0" fmla="$">
                                          <p:val>
                                            <p:strVal val="#ppt_y"/>
                                          </p:val>
                                        </p:tav>
                                        <p:tav tm="100000" fmla="$">
                                          <p:val>
                                            <p:strVal val="#ppt_y+#ppt_h/3"/>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bldLvl="0" animBg="1"/>
      <p:bldP spid="26" grpId="0" bldLvl="0" animBg="1"/>
      <p:bldP spid="28" grpId="0" bldLvl="0" animBg="1"/>
      <p:bldP spid="9" grpId="0" bldLvl="0" animBg="1"/>
      <p:bldP spid="2"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429000" y="-3429000"/>
            <a:ext cx="6858000" cy="6858000"/>
          </a:xfrm>
          <a:prstGeom prst="ellipse">
            <a:avLst/>
          </a:prstGeom>
          <a:gradFill flip="none" rotWithShape="1">
            <a:gsLst>
              <a:gs pos="0">
                <a:schemeClr val="accent1">
                  <a:alpha val="52000"/>
                </a:schemeClr>
              </a:gs>
              <a:gs pos="100000">
                <a:schemeClr val="accent3">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12026900" y="0"/>
            <a:ext cx="1651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平滑1"/>
          <p:cNvSpPr/>
          <p:nvPr userDrawn="1">
            <p:custDataLst>
              <p:tags r:id="rId1"/>
            </p:custDataLst>
          </p:nvPr>
        </p:nvSpPr>
        <p:spPr>
          <a:xfrm>
            <a:off x="0" y="0"/>
            <a:ext cx="534706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内容"/>
          <p:cNvSpPr txBox="1"/>
          <p:nvPr>
            <p:custDataLst>
              <p:tags r:id="rId2"/>
            </p:custDataLst>
          </p:nvPr>
        </p:nvSpPr>
        <p:spPr>
          <a:xfrm>
            <a:off x="5829877" y="1946080"/>
            <a:ext cx="5958840" cy="3422650"/>
          </a:xfrm>
          <a:prstGeom prst="rect">
            <a:avLst/>
          </a:prstGeom>
          <a:noFill/>
        </p:spPr>
        <p:txBody>
          <a:bodyPr wrap="square" rtlCol="0">
            <a:noAutofit/>
          </a:bodyPr>
          <a:lstStyle/>
          <a:p>
            <a:pPr algn="just">
              <a:lnSpc>
                <a:spcPct val="150000"/>
              </a:lnSpc>
              <a:spcBef>
                <a:spcPts val="300"/>
              </a:spcBef>
              <a:spcAft>
                <a:spcPts val="300"/>
              </a:spcAft>
            </a:pPr>
            <a:r>
              <a:rPr lang="zh-CN" altLang="en-US" sz="2000" b="1" dirty="0">
                <a:latin typeface="微软雅黑" panose="020B0503020204020204" charset="-122"/>
                <a:ea typeface="微软雅黑" panose="020B0503020204020204" charset="-122"/>
                <a:sym typeface="+mn-ea"/>
              </a:rPr>
              <a:t>1. 非接触式：</a:t>
            </a:r>
            <a:r>
              <a:rPr lang="zh-CN" altLang="en-US" sz="2000" dirty="0">
                <a:latin typeface="微软雅黑" panose="020B0503020204020204" charset="-122"/>
                <a:ea typeface="微软雅黑" panose="020B0503020204020204" charset="-122"/>
                <a:sym typeface="+mn-ea"/>
              </a:rPr>
              <a:t>方便研究人体睡眠状态</a:t>
            </a:r>
            <a:endParaRPr lang="zh-CN" altLang="en-US" sz="2000" dirty="0">
              <a:latin typeface="微软雅黑" panose="020B0503020204020204" charset="-122"/>
              <a:ea typeface="微软雅黑" panose="020B0503020204020204" charset="-122"/>
              <a:sym typeface="+mn-ea"/>
            </a:endParaRPr>
          </a:p>
          <a:p>
            <a:pPr algn="just">
              <a:lnSpc>
                <a:spcPct val="150000"/>
              </a:lnSpc>
              <a:spcBef>
                <a:spcPts val="300"/>
              </a:spcBef>
              <a:spcAft>
                <a:spcPts val="300"/>
              </a:spcAft>
            </a:pPr>
            <a:r>
              <a:rPr lang="zh-CN" altLang="en-US" sz="2000" b="1" dirty="0">
                <a:latin typeface="微软雅黑" panose="020B0503020204020204" charset="-122"/>
                <a:ea typeface="微软雅黑" panose="020B0503020204020204" charset="-122"/>
                <a:sym typeface="+mn-ea"/>
              </a:rPr>
              <a:t>2. 机器学习方法提高准确率：</a:t>
            </a:r>
            <a:r>
              <a:rPr lang="zh-CN" altLang="en-US" sz="2000" dirty="0">
                <a:latin typeface="微软雅黑" panose="020B0503020204020204" charset="-122"/>
                <a:ea typeface="微软雅黑" panose="020B0503020204020204" charset="-122"/>
                <a:sym typeface="+mn-ea"/>
              </a:rPr>
              <a:t>对比</a:t>
            </a:r>
            <a:r>
              <a:rPr lang="en-US" altLang="zh-CN" sz="2000" dirty="0">
                <a:latin typeface="微软雅黑" panose="020B0503020204020204" charset="-122"/>
                <a:ea typeface="微软雅黑" panose="020B0503020204020204" charset="-122"/>
                <a:sym typeface="+mn-ea"/>
              </a:rPr>
              <a:t>SVM</a:t>
            </a:r>
            <a:r>
              <a:rPr lang="zh-CN" altLang="en-US" sz="2000" dirty="0">
                <a:latin typeface="微软雅黑" panose="020B0503020204020204" charset="-122"/>
                <a:ea typeface="微软雅黑" panose="020B0503020204020204" charset="-122"/>
                <a:sym typeface="+mn-ea"/>
              </a:rPr>
              <a:t>准确率提高</a:t>
            </a:r>
            <a:r>
              <a:rPr lang="en-US" altLang="zh-CN" sz="2000" dirty="0">
                <a:latin typeface="微软雅黑" panose="020B0503020204020204" charset="-122"/>
                <a:ea typeface="微软雅黑" panose="020B0503020204020204" charset="-122"/>
                <a:sym typeface="+mn-ea"/>
              </a:rPr>
              <a:t>20%</a:t>
            </a:r>
            <a:endParaRPr lang="zh-CN" altLang="en-US" sz="2000" b="1" dirty="0">
              <a:latin typeface="微软雅黑" panose="020B0503020204020204" charset="-122"/>
              <a:ea typeface="微软雅黑" panose="020B0503020204020204" charset="-122"/>
              <a:sym typeface="+mn-ea"/>
            </a:endParaRPr>
          </a:p>
          <a:p>
            <a:pPr algn="just">
              <a:lnSpc>
                <a:spcPct val="150000"/>
              </a:lnSpc>
              <a:spcBef>
                <a:spcPts val="300"/>
              </a:spcBef>
              <a:spcAft>
                <a:spcPts val="300"/>
              </a:spcAft>
            </a:pPr>
            <a:r>
              <a:rPr lang="en-US" altLang="zh-CN" sz="2000" b="1" dirty="0">
                <a:latin typeface="微软雅黑" panose="020B0503020204020204" charset="-122"/>
                <a:ea typeface="微软雅黑" panose="020B0503020204020204" charset="-122"/>
                <a:sym typeface="+mn-ea"/>
              </a:rPr>
              <a:t>3.</a:t>
            </a:r>
            <a:r>
              <a:rPr lang="zh-CN" altLang="en-US" sz="2000" b="1" dirty="0">
                <a:latin typeface="微软雅黑" panose="020B0503020204020204" charset="-122"/>
                <a:ea typeface="微软雅黑" panose="020B0503020204020204" charset="-122"/>
                <a:sym typeface="+mn-ea"/>
              </a:rPr>
              <a:t>实时性：</a:t>
            </a:r>
            <a:r>
              <a:rPr lang="zh-CN" altLang="en-US" sz="2000" dirty="0">
                <a:latin typeface="微软雅黑" panose="020B0503020204020204" charset="-122"/>
                <a:ea typeface="微软雅黑" panose="020B0503020204020204" charset="-122"/>
                <a:sym typeface="+mn-ea"/>
              </a:rPr>
              <a:t>基于</a:t>
            </a:r>
            <a:r>
              <a:rPr lang="en-US" altLang="zh-CN" sz="2000" dirty="0">
                <a:latin typeface="微软雅黑" panose="020B0503020204020204" charset="-122"/>
                <a:ea typeface="微软雅黑" panose="020B0503020204020204" charset="-122"/>
                <a:sym typeface="+mn-ea"/>
              </a:rPr>
              <a:t>LightGBM</a:t>
            </a:r>
            <a:r>
              <a:rPr lang="zh-CN" altLang="en-US" sz="2000" dirty="0">
                <a:latin typeface="微软雅黑" panose="020B0503020204020204" charset="-122"/>
                <a:ea typeface="微软雅黑" panose="020B0503020204020204" charset="-122"/>
                <a:sym typeface="+mn-ea"/>
              </a:rPr>
              <a:t>算法提高实时性</a:t>
            </a:r>
            <a:endParaRPr lang="en-US" altLang="zh-CN" sz="2000" b="1" dirty="0">
              <a:latin typeface="微软雅黑" panose="020B0503020204020204" charset="-122"/>
              <a:ea typeface="微软雅黑" panose="020B0503020204020204" charset="-122"/>
              <a:sym typeface="+mn-ea"/>
            </a:endParaRPr>
          </a:p>
          <a:p>
            <a:pPr algn="just">
              <a:lnSpc>
                <a:spcPct val="150000"/>
              </a:lnSpc>
              <a:spcBef>
                <a:spcPts val="300"/>
              </a:spcBef>
              <a:spcAft>
                <a:spcPts val="300"/>
              </a:spcAft>
            </a:pPr>
            <a:r>
              <a:rPr lang="en-US" altLang="zh-CN" sz="2000" b="1" dirty="0">
                <a:latin typeface="微软雅黑" panose="020B0503020204020204" charset="-122"/>
                <a:ea typeface="微软雅黑" panose="020B0503020204020204" charset="-122"/>
                <a:sym typeface="+mn-ea"/>
              </a:rPr>
              <a:t>4.</a:t>
            </a:r>
            <a:r>
              <a:rPr lang="zh-CN" altLang="en-US" sz="2000" b="1" dirty="0">
                <a:latin typeface="微软雅黑" panose="020B0503020204020204" charset="-122"/>
                <a:ea typeface="微软雅黑" panose="020B0503020204020204" charset="-122"/>
                <a:sym typeface="+mn-ea"/>
              </a:rPr>
              <a:t>日常使用友好：</a:t>
            </a:r>
            <a:r>
              <a:rPr lang="zh-CN" altLang="en-US" sz="2000" dirty="0">
                <a:latin typeface="微软雅黑" panose="020B0503020204020204" charset="-122"/>
                <a:ea typeface="微软雅黑" panose="020B0503020204020204" charset="-122"/>
                <a:sym typeface="+mn-ea"/>
              </a:rPr>
              <a:t>固件轻巧，方便携带</a:t>
            </a:r>
            <a:endParaRPr lang="zh-CN" altLang="en-US" sz="2000" dirty="0">
              <a:latin typeface="微软雅黑" panose="020B0503020204020204" charset="-122"/>
              <a:ea typeface="微软雅黑" panose="020B0503020204020204" charset="-122"/>
              <a:sym typeface="+mn-ea"/>
            </a:endParaRPr>
          </a:p>
        </p:txBody>
      </p:sp>
      <p:sp>
        <p:nvSpPr>
          <p:cNvPr id="2" name="标题"/>
          <p:cNvSpPr txBox="1"/>
          <p:nvPr>
            <p:custDataLst>
              <p:tags r:id="rId3"/>
            </p:custDataLst>
          </p:nvPr>
        </p:nvSpPr>
        <p:spPr>
          <a:xfrm>
            <a:off x="5829877" y="1203867"/>
            <a:ext cx="5841423" cy="584775"/>
          </a:xfrm>
          <a:prstGeom prst="rect">
            <a:avLst/>
          </a:prstGeom>
          <a:noFill/>
        </p:spPr>
        <p:txBody>
          <a:bodyPr wrap="square" rtlCol="0">
            <a:noAutofit/>
          </a:bodyPr>
          <a:lstStyle/>
          <a:p>
            <a:r>
              <a:rPr lang="zh-CN" altLang="en-US" sz="3500" b="1" dirty="0">
                <a:solidFill>
                  <a:schemeClr val="accent1"/>
                </a:solidFill>
                <a:latin typeface="微软雅黑" panose="020B0503020204020204" charset="-122"/>
                <a:ea typeface="微软雅黑" panose="020B0503020204020204" charset="-122"/>
                <a:cs typeface="+mj-cs"/>
                <a:sym typeface="+mn-ea"/>
              </a:rPr>
              <a:t>创新性分析</a:t>
            </a:r>
            <a:endParaRPr lang="zh-CN" altLang="en-US" sz="3500" b="1" dirty="0">
              <a:solidFill>
                <a:schemeClr val="accent1"/>
              </a:solidFill>
              <a:latin typeface="微软雅黑" panose="020B0503020204020204" charset="-122"/>
              <a:ea typeface="微软雅黑" panose="020B0503020204020204" charset="-122"/>
              <a:cs typeface="+mj-cs"/>
              <a:sym typeface="+mn-ea"/>
            </a:endParaRPr>
          </a:p>
        </p:txBody>
      </p:sp>
      <p:pic>
        <p:nvPicPr>
          <p:cNvPr id="20" name="图片 19"/>
          <p:cNvPicPr>
            <a:picLocks noChangeAspect="1"/>
          </p:cNvPicPr>
          <p:nvPr/>
        </p:nvPicPr>
        <p:blipFill>
          <a:blip r:embed="rId4"/>
          <a:stretch>
            <a:fillRect/>
          </a:stretch>
        </p:blipFill>
        <p:spPr>
          <a:xfrm rot="5400000">
            <a:off x="1189355" y="-57150"/>
            <a:ext cx="2935605" cy="3877310"/>
          </a:xfrm>
          <a:prstGeom prst="rect">
            <a:avLst/>
          </a:prstGeom>
        </p:spPr>
      </p:pic>
      <p:pic>
        <p:nvPicPr>
          <p:cNvPr id="5" name="图片 4"/>
          <p:cNvPicPr>
            <a:picLocks noChangeAspect="1"/>
          </p:cNvPicPr>
          <p:nvPr/>
        </p:nvPicPr>
        <p:blipFill>
          <a:blip r:embed="rId5"/>
          <a:stretch>
            <a:fillRect/>
          </a:stretch>
        </p:blipFill>
        <p:spPr>
          <a:xfrm>
            <a:off x="744220" y="3945255"/>
            <a:ext cx="3851910" cy="228092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p:stCondLst>
                                            <p:cond delay="0"/>
                                          </p:stCondLst>
                                        </p:cTn>
                                        <p:tgtEl>
                                          <p:spTgt spid="3"/>
                                        </p:tgtEl>
                                        <p:attrNameLst>
                                          <p:attrName>ppt_x</p:attrName>
                                        </p:attrNameLst>
                                      </p:cBhvr>
                                      <p:tavLst>
                                        <p:tav tm="0" fmla="((floor(#ppt_x-0.5)+ceil(#ppt_x-0.5))*0.5+0.5)+(#ppt_x- ((floor(#ppt_x-0.5)+ceil(#ppt_x-0.5))*0.5+0.5))*$">
                                          <p:val>
                                            <p:fltVal val="0"/>
                                          </p:val>
                                        </p:tav>
                                        <p:tav tm="100000">
                                          <p:val>
                                            <p:fltVal val="1"/>
                                          </p:val>
                                        </p:tav>
                                      </p:tavLst>
                                    </p:anim>
                                    <p:anim calcmode="lin" valueType="num">
                                      <p:cBhvr>
                                        <p:cTn id="8" dur="500">
                                          <p:stCondLst>
                                            <p:cond delay="0"/>
                                          </p:stCondLst>
                                        </p:cTn>
                                        <p:tgtEl>
                                          <p:spTgt spid="3"/>
                                        </p:tgtEl>
                                        <p:attrNameLst>
                                          <p:attrName>ppt_y</p:attrName>
                                        </p:attrNameLst>
                                      </p:cBhvr>
                                      <p:tavLst>
                                        <p:tav tm="0" fmla="((floor(#ppt_y-0.5)+ceil(#ppt_y-0.5))*0.5+0.5)+(#ppt_y- ((floor(#ppt_y-0.5)+ceil(#ppt_y-0.5))*0.5+0.5))*$">
                                          <p:val>
                                            <p:fltVal val="0"/>
                                          </p:val>
                                        </p:tav>
                                        <p:tav tm="100000">
                                          <p:val>
                                            <p:fltVal val="1"/>
                                          </p:val>
                                        </p:tav>
                                      </p:tavLst>
                                    </p:anim>
                                  </p:childTnLst>
                                </p:cTn>
                              </p:par>
                              <p:par>
                                <p:cTn id="9" presetID="0"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p:stCondLst>
                                            <p:cond delay="0"/>
                                          </p:stCondLst>
                                        </p:cTn>
                                        <p:tgtEl>
                                          <p:spTgt spid="4"/>
                                        </p:tgtEl>
                                        <p:attrNameLst>
                                          <p:attrName>ppt_x</p:attrName>
                                        </p:attrNameLst>
                                      </p:cBhvr>
                                      <p:tavLst>
                                        <p:tav tm="0" fmla="((floor(#ppt_x-0.5)+ceil(#ppt_x-0.5))*0.5+0.5)+(#ppt_x- ((floor(#ppt_x-0.5)+ceil(#ppt_x-0.5))*0.5+0.5))*$">
                                          <p:val>
                                            <p:fltVal val="0"/>
                                          </p:val>
                                        </p:tav>
                                        <p:tav tm="100000">
                                          <p:val>
                                            <p:fltVal val="1"/>
                                          </p:val>
                                        </p:tav>
                                      </p:tavLst>
                                    </p:anim>
                                    <p:anim calcmode="lin" valueType="num">
                                      <p:cBhvr>
                                        <p:cTn id="12" dur="500">
                                          <p:stCondLst>
                                            <p:cond delay="0"/>
                                          </p:stCondLst>
                                        </p:cTn>
                                        <p:tgtEl>
                                          <p:spTgt spid="4"/>
                                        </p:tgtEl>
                                        <p:attrNameLst>
                                          <p:attrName>ppt_y</p:attrName>
                                        </p:attrNameLst>
                                      </p:cBhvr>
                                      <p:tavLst>
                                        <p:tav tm="0" fmla="((floor(#ppt_y-0.5)+ceil(#ppt_y-0.5))*0.5+0.5)+(#ppt_y- ((floor(#ppt_y-0.5)+ceil(#ppt_y-0.5))*0.5+0.5))*$">
                                          <p:val>
                                            <p:fltVal val="0"/>
                                          </p:val>
                                        </p:tav>
                                        <p:tav tm="100000">
                                          <p:val>
                                            <p:fltVal val="1"/>
                                          </p:val>
                                        </p:tav>
                                      </p:tavLst>
                                    </p:anim>
                                  </p:childTnLst>
                                </p:cTn>
                              </p:par>
                              <p:par>
                                <p:cTn id="13" presetID="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p:stCondLst>
                                            <p:cond delay="0"/>
                                          </p:stCondLst>
                                        </p:cTn>
                                        <p:tgtEl>
                                          <p:spTgt spid="13"/>
                                        </p:tgtEl>
                                        <p:attrNameLst>
                                          <p:attrName>ppt_x</p:attrName>
                                        </p:attrNameLst>
                                      </p:cBhvr>
                                      <p:tavLst>
                                        <p:tav tm="0" fmla="((floor(#ppt_x-0.5)+ceil(#ppt_x-0.5))*0.5+0.5)+(#ppt_x- ((floor(#ppt_x-0.5)+ceil(#ppt_x-0.5))*0.5+0.5))*$">
                                          <p:val>
                                            <p:fltVal val="0"/>
                                          </p:val>
                                        </p:tav>
                                        <p:tav tm="100000">
                                          <p:val>
                                            <p:fltVal val="1"/>
                                          </p:val>
                                        </p:tav>
                                      </p:tavLst>
                                    </p:anim>
                                    <p:anim calcmode="lin" valueType="num">
                                      <p:cBhvr>
                                        <p:cTn id="16" dur="500">
                                          <p:stCondLst>
                                            <p:cond delay="0"/>
                                          </p:stCondLst>
                                        </p:cTn>
                                        <p:tgtEl>
                                          <p:spTgt spid="13"/>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p:stCondLst>
                                            <p:cond delay="0"/>
                                          </p:stCondLst>
                                        </p:cTn>
                                        <p:tgtEl>
                                          <p:spTgt spid="11"/>
                                        </p:tgtEl>
                                        <p:attrNameLst>
                                          <p:attrName>ppt_x</p:attrName>
                                        </p:attrNameLst>
                                      </p:cBhvr>
                                      <p:tavLst>
                                        <p:tav tm="0" fmla="((floor(#ppt_x-0.5)+ceil(#ppt_x-0.5))*0.5+0.5)+(#ppt_x- ((floor(#ppt_x-0.5)+ceil(#ppt_x-0.5))*0.5+0.5))*$">
                                          <p:val>
                                            <p:fltVal val="0"/>
                                          </p:val>
                                        </p:tav>
                                        <p:tav tm="100000">
                                          <p:val>
                                            <p:fltVal val="1"/>
                                          </p:val>
                                        </p:tav>
                                      </p:tavLst>
                                    </p:anim>
                                    <p:anim calcmode="lin" valueType="num">
                                      <p:cBhvr>
                                        <p:cTn id="20" dur="500">
                                          <p:stCondLst>
                                            <p:cond delay="0"/>
                                          </p:stCondLst>
                                        </p:cTn>
                                        <p:tgtEl>
                                          <p:spTgt spid="11"/>
                                        </p:tgtEl>
                                        <p:attrNameLst>
                                          <p:attrName>ppt_y</p:attrName>
                                        </p:attrNameLst>
                                      </p:cBhvr>
                                      <p:tavLst>
                                        <p:tav tm="0" fmla="((floor(#ppt_y-0.5)+ceil(#ppt_y-0.5))*0.5+0.5)+(#ppt_y- ((floor(#ppt_y-0.5)+ceil(#ppt_y-0.5))*0.5+0.5))*$">
                                          <p:val>
                                            <p:fltVal val="0"/>
                                          </p:val>
                                        </p:tav>
                                        <p:tav tm="100000">
                                          <p:val>
                                            <p:fltVal val="1"/>
                                          </p:val>
                                        </p:tav>
                                      </p:tavLst>
                                    </p:anim>
                                  </p:childTnLst>
                                </p:cTn>
                              </p:par>
                              <p:par>
                                <p:cTn id="21" presetID="23" presetClass="entr" presetSubtype="16" fill="hold" grpId="0" nodeType="withEffect">
                                  <p:stCondLst>
                                    <p:cond delay="0"/>
                                  </p:stCondLst>
                                  <p:childTnLst>
                                    <p:set>
                                      <p:cBhvr>
                                        <p:cTn id="22" dur="600" fill="hold">
                                          <p:stCondLst>
                                            <p:cond delay="0"/>
                                          </p:stCondLst>
                                        </p:cTn>
                                        <p:tgtEl>
                                          <p:spTgt spid="2"/>
                                        </p:tgtEl>
                                        <p:attrNameLst>
                                          <p:attrName>style.visibility</p:attrName>
                                        </p:attrNameLst>
                                      </p:cBhvr>
                                      <p:to>
                                        <p:strVal val="visible"/>
                                      </p:to>
                                    </p:set>
                                    <p:anim calcmode="lin" valueType="num">
                                      <p:cBhvr>
                                        <p:cTn id="23" dur="400" accel="50000">
                                          <p:stCondLst>
                                            <p:cond delay="0"/>
                                          </p:stCondLst>
                                        </p:cTn>
                                        <p:tgtEl>
                                          <p:spTgt spid="2"/>
                                        </p:tgtEl>
                                        <p:attrNameLst>
                                          <p:attrName>ppt_w</p:attrName>
                                        </p:attrNameLst>
                                      </p:cBhvr>
                                      <p:tavLst>
                                        <p:tav tm="0">
                                          <p:val>
                                            <p:fltVal val="0"/>
                                          </p:val>
                                        </p:tav>
                                        <p:tav tm="100000">
                                          <p:val>
                                            <p:strVal val="#ppt_w"/>
                                          </p:val>
                                        </p:tav>
                                      </p:tavLst>
                                    </p:anim>
                                    <p:anim calcmode="lin" valueType="num">
                                      <p:cBhvr>
                                        <p:cTn id="24" dur="400" accel="50000">
                                          <p:stCondLst>
                                            <p:cond delay="0"/>
                                          </p:stCondLst>
                                        </p:cTn>
                                        <p:tgtEl>
                                          <p:spTgt spid="2"/>
                                        </p:tgtEl>
                                        <p:attrNameLst>
                                          <p:attrName>ppt_h</p:attrName>
                                        </p:attrNameLst>
                                      </p:cBhvr>
                                      <p:tavLst>
                                        <p:tav tm="0">
                                          <p:val>
                                            <p:fltVal val="0"/>
                                          </p:val>
                                        </p:tav>
                                        <p:tav tm="100000">
                                          <p:val>
                                            <p:strVal val="#ppt_h"/>
                                          </p:val>
                                        </p:tav>
                                      </p:tavLst>
                                    </p:anim>
                                    <p:anim calcmode="lin" valueType="num">
                                      <p:cBhvr>
                                        <p:cTn id="25" dur="100" autoRev="1">
                                          <p:stCondLst>
                                            <p:cond delay="400"/>
                                          </p:stCondLst>
                                        </p:cTn>
                                        <p:tgtEl>
                                          <p:spTgt spid="2"/>
                                        </p:tgtEl>
                                        <p:attrNameLst>
                                          <p:attrName>ppt_w</p:attrName>
                                        </p:attrNameLst>
                                      </p:cBhvr>
                                      <p:tavLst>
                                        <p:tav tm="0">
                                          <p:val>
                                            <p:strVal val="#ppt_w"/>
                                          </p:val>
                                        </p:tav>
                                        <p:tav tm="100000">
                                          <p:val>
                                            <p:strVal val="#ppt_w*1.4"/>
                                          </p:val>
                                        </p:tav>
                                      </p:tavLst>
                                    </p:anim>
                                    <p:anim calcmode="lin" valueType="num">
                                      <p:cBhvr>
                                        <p:cTn id="26" dur="100" autoRev="1">
                                          <p:stCondLst>
                                            <p:cond delay="400"/>
                                          </p:stCondLst>
                                        </p:cTn>
                                        <p:tgtEl>
                                          <p:spTgt spid="2"/>
                                        </p:tgtEl>
                                        <p:attrNameLst>
                                          <p:attrName>ppt_h</p:attrName>
                                        </p:attrNameLst>
                                      </p:cBhvr>
                                      <p:tavLst>
                                        <p:tav tm="0">
                                          <p:val>
                                            <p:strVal val="#ppt_h"/>
                                          </p:val>
                                        </p:tav>
                                        <p:tav tm="100000">
                                          <p:val>
                                            <p:strVal val="#ppt_h*1.4"/>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1"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ctangle 187"/>
          <p:cNvSpPr/>
          <p:nvPr>
            <p:custDataLst>
              <p:tags r:id="rId1"/>
            </p:custDataLst>
          </p:nvPr>
        </p:nvSpPr>
        <p:spPr>
          <a:xfrm>
            <a:off x="939291" y="4210272"/>
            <a:ext cx="5082952" cy="108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平滑2"/>
          <p:cNvSpPr/>
          <p:nvPr>
            <p:custDataLst>
              <p:tags r:id="rId2"/>
            </p:custDataLst>
          </p:nvPr>
        </p:nvSpPr>
        <p:spPr>
          <a:xfrm flipH="1">
            <a:off x="-591820" y="5328920"/>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微软雅黑" panose="020B0503020204020204" charset="-122"/>
              <a:ea typeface="微软雅黑" panose="020B0503020204020204" charset="-122"/>
            </a:endParaRPr>
          </a:p>
        </p:txBody>
      </p:sp>
      <p:sp>
        <p:nvSpPr>
          <p:cNvPr id="28" name="Freeform: Shape 25"/>
          <p:cNvSpPr/>
          <p:nvPr>
            <p:custDataLst>
              <p:tags r:id="rId3"/>
            </p:custDataLst>
          </p:nvPr>
        </p:nvSpPr>
        <p:spPr>
          <a:xfrm flipH="1">
            <a:off x="11597005" y="634111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grpSp>
        <p:nvGrpSpPr>
          <p:cNvPr id="31" name="平滑3"/>
          <p:cNvGrpSpPr/>
          <p:nvPr/>
        </p:nvGrpSpPr>
        <p:grpSpPr>
          <a:xfrm rot="10800000">
            <a:off x="799314" y="406976"/>
            <a:ext cx="1121410" cy="314960"/>
            <a:chOff x="10346364" y="648401"/>
            <a:chExt cx="1184069" cy="403309"/>
          </a:xfrm>
          <a:solidFill>
            <a:schemeClr val="accent2"/>
          </a:solidFill>
        </p:grpSpPr>
        <p:sp>
          <p:nvSpPr>
            <p:cNvPr id="32" name="5"/>
            <p:cNvSpPr/>
            <p:nvPr>
              <p:custDataLst>
                <p:tags r:id="rId4"/>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3" name="4"/>
            <p:cNvSpPr/>
            <p:nvPr>
              <p:custDataLst>
                <p:tags r:id="rId5"/>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4" name="3"/>
            <p:cNvSpPr/>
            <p:nvPr>
              <p:custDataLst>
                <p:tags r:id="rId6"/>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5" name="2"/>
            <p:cNvSpPr/>
            <p:nvPr>
              <p:custDataLst>
                <p:tags r:id="rId7"/>
              </p:custDataLst>
            </p:nvPr>
          </p:nvSpPr>
          <p:spPr>
            <a:xfrm rot="16200000">
              <a:off x="11211100" y="731741"/>
              <a:ext cx="402673" cy="23599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6" name="1"/>
            <p:cNvSpPr/>
            <p:nvPr>
              <p:custDataLst>
                <p:tags r:id="rId8"/>
              </p:custDataLst>
            </p:nvPr>
          </p:nvSpPr>
          <p:spPr>
            <a:xfrm rot="16200000">
              <a:off x="10973944" y="731741"/>
              <a:ext cx="402673" cy="2359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sp>
        <p:nvSpPr>
          <p:cNvPr id="9" name="Freeform: Shape 50"/>
          <p:cNvSpPr/>
          <p:nvPr>
            <p:custDataLst>
              <p:tags r:id="rId9"/>
            </p:custDataLst>
          </p:nvPr>
        </p:nvSpPr>
        <p:spPr>
          <a:xfrm>
            <a:off x="11645900" y="303213"/>
            <a:ext cx="163513" cy="157163"/>
          </a:xfrm>
          <a:custGeom>
            <a:avLst/>
            <a:gdLst>
              <a:gd name="connsiteX0" fmla="*/ 21522 w 182959"/>
              <a:gd name="connsiteY0" fmla="*/ 132663 h 175707"/>
              <a:gd name="connsiteX1" fmla="*/ 161437 w 182959"/>
              <a:gd name="connsiteY1" fmla="*/ 132663 h 175707"/>
              <a:gd name="connsiteX2" fmla="*/ 182959 w 182959"/>
              <a:gd name="connsiteY2" fmla="*/ 154185 h 175707"/>
              <a:gd name="connsiteX3" fmla="*/ 161437 w 182959"/>
              <a:gd name="connsiteY3" fmla="*/ 175707 h 175707"/>
              <a:gd name="connsiteX4" fmla="*/ 21522 w 182959"/>
              <a:gd name="connsiteY4" fmla="*/ 175707 h 175707"/>
              <a:gd name="connsiteX5" fmla="*/ 0 w 182959"/>
              <a:gd name="connsiteY5" fmla="*/ 154185 h 175707"/>
              <a:gd name="connsiteX6" fmla="*/ 21522 w 182959"/>
              <a:gd name="connsiteY6" fmla="*/ 132663 h 175707"/>
              <a:gd name="connsiteX7" fmla="*/ 21522 w 182959"/>
              <a:gd name="connsiteY7" fmla="*/ 66331 h 175707"/>
              <a:gd name="connsiteX8" fmla="*/ 161437 w 182959"/>
              <a:gd name="connsiteY8" fmla="*/ 66331 h 175707"/>
              <a:gd name="connsiteX9" fmla="*/ 182959 w 182959"/>
              <a:gd name="connsiteY9" fmla="*/ 87853 h 175707"/>
              <a:gd name="connsiteX10" fmla="*/ 161437 w 182959"/>
              <a:gd name="connsiteY10" fmla="*/ 109375 h 175707"/>
              <a:gd name="connsiteX11" fmla="*/ 21522 w 182959"/>
              <a:gd name="connsiteY11" fmla="*/ 109375 h 175707"/>
              <a:gd name="connsiteX12" fmla="*/ 0 w 182959"/>
              <a:gd name="connsiteY12" fmla="*/ 87853 h 175707"/>
              <a:gd name="connsiteX13" fmla="*/ 21522 w 182959"/>
              <a:gd name="connsiteY13" fmla="*/ 66331 h 175707"/>
              <a:gd name="connsiteX14" fmla="*/ 21522 w 182959"/>
              <a:gd name="connsiteY14" fmla="*/ 0 h 175707"/>
              <a:gd name="connsiteX15" fmla="*/ 161437 w 182959"/>
              <a:gd name="connsiteY15" fmla="*/ 0 h 175707"/>
              <a:gd name="connsiteX16" fmla="*/ 182959 w 182959"/>
              <a:gd name="connsiteY16" fmla="*/ 21522 h 175707"/>
              <a:gd name="connsiteX17" fmla="*/ 161437 w 182959"/>
              <a:gd name="connsiteY17" fmla="*/ 43044 h 175707"/>
              <a:gd name="connsiteX18" fmla="*/ 21522 w 182959"/>
              <a:gd name="connsiteY18" fmla="*/ 43044 h 175707"/>
              <a:gd name="connsiteX19" fmla="*/ 0 w 182959"/>
              <a:gd name="connsiteY19" fmla="*/ 21522 h 175707"/>
              <a:gd name="connsiteX20" fmla="*/ 21522 w 182959"/>
              <a:gd name="connsiteY20" fmla="*/ 0 h 17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2959" h="175707">
                <a:moveTo>
                  <a:pt x="21522" y="132663"/>
                </a:moveTo>
                <a:lnTo>
                  <a:pt x="161437" y="132663"/>
                </a:lnTo>
                <a:cubicBezTo>
                  <a:pt x="173323" y="132663"/>
                  <a:pt x="182959" y="142299"/>
                  <a:pt x="182959" y="154185"/>
                </a:cubicBezTo>
                <a:cubicBezTo>
                  <a:pt x="182959" y="166071"/>
                  <a:pt x="173323" y="175707"/>
                  <a:pt x="161437" y="175707"/>
                </a:cubicBezTo>
                <a:lnTo>
                  <a:pt x="21522" y="175707"/>
                </a:lnTo>
                <a:cubicBezTo>
                  <a:pt x="9636" y="175707"/>
                  <a:pt x="0" y="166071"/>
                  <a:pt x="0" y="154185"/>
                </a:cubicBezTo>
                <a:cubicBezTo>
                  <a:pt x="0" y="142299"/>
                  <a:pt x="9636" y="132663"/>
                  <a:pt x="21522" y="132663"/>
                </a:cubicBezTo>
                <a:close/>
                <a:moveTo>
                  <a:pt x="21522" y="66331"/>
                </a:moveTo>
                <a:lnTo>
                  <a:pt x="161437" y="66331"/>
                </a:lnTo>
                <a:cubicBezTo>
                  <a:pt x="173323" y="66331"/>
                  <a:pt x="182959" y="75967"/>
                  <a:pt x="182959" y="87853"/>
                </a:cubicBezTo>
                <a:cubicBezTo>
                  <a:pt x="182959" y="99739"/>
                  <a:pt x="173323" y="109375"/>
                  <a:pt x="161437" y="109375"/>
                </a:cubicBezTo>
                <a:lnTo>
                  <a:pt x="21522" y="109375"/>
                </a:lnTo>
                <a:cubicBezTo>
                  <a:pt x="9636" y="109375"/>
                  <a:pt x="0" y="99739"/>
                  <a:pt x="0" y="87853"/>
                </a:cubicBezTo>
                <a:cubicBezTo>
                  <a:pt x="0" y="75967"/>
                  <a:pt x="9636" y="66331"/>
                  <a:pt x="21522" y="66331"/>
                </a:cubicBezTo>
                <a:close/>
                <a:moveTo>
                  <a:pt x="21522" y="0"/>
                </a:moveTo>
                <a:lnTo>
                  <a:pt x="161437" y="0"/>
                </a:lnTo>
                <a:cubicBezTo>
                  <a:pt x="173323" y="0"/>
                  <a:pt x="182959" y="9636"/>
                  <a:pt x="182959" y="21522"/>
                </a:cubicBezTo>
                <a:cubicBezTo>
                  <a:pt x="182959" y="33408"/>
                  <a:pt x="173323" y="43044"/>
                  <a:pt x="161437" y="43044"/>
                </a:cubicBezTo>
                <a:lnTo>
                  <a:pt x="21522" y="43044"/>
                </a:lnTo>
                <a:cubicBezTo>
                  <a:pt x="9636" y="43044"/>
                  <a:pt x="0" y="33408"/>
                  <a:pt x="0" y="21522"/>
                </a:cubicBezTo>
                <a:cubicBezTo>
                  <a:pt x="0" y="9636"/>
                  <a:pt x="9636" y="0"/>
                  <a:pt x="215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sp>
        <p:nvSpPr>
          <p:cNvPr id="2" name="序号"/>
          <p:cNvSpPr txBox="1"/>
          <p:nvPr>
            <p:custDataLst>
              <p:tags r:id="rId10"/>
            </p:custDataLst>
          </p:nvPr>
        </p:nvSpPr>
        <p:spPr>
          <a:xfrm>
            <a:off x="771757" y="1947948"/>
            <a:ext cx="1637811" cy="928948"/>
          </a:xfrm>
          <a:prstGeom prst="rect">
            <a:avLst/>
          </a:prstGeom>
          <a:noFill/>
        </p:spPr>
        <p:txBody>
          <a:bodyPr wrap="square" rtlCol="0" anchor="ctr">
            <a:normAutofit fontScale="70000" lnSpcReduction="20000"/>
          </a:bodyPr>
          <a:lstStyle/>
          <a:p>
            <a:pPr>
              <a:lnSpc>
                <a:spcPct val="120000"/>
              </a:lnSpc>
              <a:spcBef>
                <a:spcPct val="0"/>
              </a:spcBef>
            </a:pPr>
            <a:r>
              <a:rPr lang="en-US" altLang="zh-CN" sz="7200" b="1" dirty="0">
                <a:solidFill>
                  <a:schemeClr val="accent1"/>
                </a:solidFill>
                <a:latin typeface="微软雅黑" panose="020B0503020204020204" charset="-122"/>
                <a:ea typeface="微软雅黑" panose="020B0503020204020204" charset="-122"/>
              </a:rPr>
              <a:t>04</a:t>
            </a:r>
            <a:endParaRPr lang="en-US" altLang="zh-CN" sz="7200" b="1" dirty="0">
              <a:solidFill>
                <a:schemeClr val="accent1"/>
              </a:solidFill>
              <a:latin typeface="微软雅黑" panose="020B0503020204020204" charset="-122"/>
              <a:ea typeface="微软雅黑" panose="020B0503020204020204" charset="-122"/>
            </a:endParaRPr>
          </a:p>
        </p:txBody>
      </p:sp>
      <p:sp>
        <p:nvSpPr>
          <p:cNvPr id="18" name="标题"/>
          <p:cNvSpPr txBox="1"/>
          <p:nvPr>
            <p:custDataLst>
              <p:tags r:id="rId11"/>
            </p:custDataLst>
          </p:nvPr>
        </p:nvSpPr>
        <p:spPr>
          <a:xfrm>
            <a:off x="799465" y="2772410"/>
            <a:ext cx="7273290" cy="922020"/>
          </a:xfrm>
          <a:prstGeom prst="rect">
            <a:avLst/>
          </a:prstGeom>
          <a:noFill/>
        </p:spPr>
        <p:txBody>
          <a:bodyPr wrap="square" rtlCol="0" anchor="ctr" anchorCtr="0">
            <a:normAutofit fontScale="87500"/>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a:r>
              <a:rPr lang="zh-CN" altLang="en-US" sz="5400" spc="0" dirty="0">
                <a:solidFill>
                  <a:schemeClr val="accent1"/>
                </a:solidFill>
                <a:uFillTx/>
                <a:latin typeface="微软雅黑" panose="020B0503020204020204" charset="-122"/>
                <a:ea typeface="微软雅黑" panose="020B0503020204020204" charset="-122"/>
                <a:cs typeface="字体圈欣意冠黑体" panose="00000500000000000000" charset="-122"/>
                <a:sym typeface="+mn-lt"/>
              </a:rPr>
              <a:t>队伍介绍</a:t>
            </a:r>
            <a:endParaRPr lang="zh-CN" altLang="en-US" sz="5400" spc="0" dirty="0">
              <a:solidFill>
                <a:schemeClr val="accent1"/>
              </a:solidFill>
              <a:uFillTx/>
              <a:latin typeface="微软雅黑" panose="020B0503020204020204" charset="-122"/>
              <a:ea typeface="微软雅黑" panose="020B0503020204020204" charset="-122"/>
              <a:cs typeface="字体圈欣意冠黑体" panose="00000500000000000000" charset="-122"/>
              <a:sym typeface="+mn-lt"/>
            </a:endParaRPr>
          </a:p>
        </p:txBody>
      </p:sp>
      <p:sp>
        <p:nvSpPr>
          <p:cNvPr id="19" name="副标题"/>
          <p:cNvSpPr txBox="1"/>
          <p:nvPr>
            <p:custDataLst>
              <p:tags r:id="rId12"/>
            </p:custDataLst>
          </p:nvPr>
        </p:nvSpPr>
        <p:spPr>
          <a:xfrm>
            <a:off x="799314" y="3659070"/>
            <a:ext cx="7322002" cy="551201"/>
          </a:xfrm>
          <a:prstGeom prst="rect">
            <a:avLst/>
          </a:prstGeom>
          <a:noFill/>
        </p:spPr>
        <p:txBody>
          <a:bodyPr wrap="square" rtlCol="0" anchor="t" anchorCtr="0">
            <a:normAutofit/>
          </a:bodyPr>
          <a:lstStyle/>
          <a:p>
            <a:r>
              <a:rPr lang="en-US" sz="2000" dirty="0">
                <a:solidFill>
                  <a:schemeClr val="tx1">
                    <a:alpha val="80000"/>
                  </a:schemeClr>
                </a:solidFill>
                <a:uFillTx/>
                <a:latin typeface="微软雅黑" panose="020B0503020204020204" charset="-122"/>
                <a:ea typeface="微软雅黑" panose="020B0503020204020204" charset="-122"/>
                <a:cs typeface="Open Sans" panose="020B0606030504020204" pitchFamily="34" charset="0"/>
                <a:sym typeface="+mn-ea"/>
              </a:rPr>
              <a:t>Team Introduction.</a:t>
            </a:r>
            <a:endParaRPr lang="en-US" sz="2000" dirty="0">
              <a:solidFill>
                <a:schemeClr val="tx1">
                  <a:alpha val="80000"/>
                </a:schemeClr>
              </a:solidFill>
              <a:uFillTx/>
              <a:latin typeface="微软雅黑" panose="020B0503020204020204" charset="-122"/>
              <a:ea typeface="微软雅黑" panose="020B0503020204020204" charset="-122"/>
              <a:cs typeface="Open Sans" panose="020B0606030504020204" pitchFamily="34" charset="0"/>
            </a:endParaRPr>
          </a:p>
        </p:txBody>
      </p:sp>
    </p:spTree>
    <p:custDataLst>
      <p:tags r:id="rId13"/>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p:cTn id="7" dur="500" fill="hold"/>
                                        <p:tgtEl>
                                          <p:spTgt spid="188"/>
                                        </p:tgtEl>
                                        <p:attrNameLst>
                                          <p:attrName>ppt_w</p:attrName>
                                        </p:attrNameLst>
                                      </p:cBhvr>
                                      <p:tavLst>
                                        <p:tav tm="0">
                                          <p:val>
                                            <p:strVal val="4/3*#ppt_w"/>
                                          </p:val>
                                        </p:tav>
                                        <p:tav tm="100000">
                                          <p:val>
                                            <p:strVal val="#ppt_w"/>
                                          </p:val>
                                        </p:tav>
                                      </p:tavLst>
                                    </p:anim>
                                    <p:anim calcmode="lin" valueType="num">
                                      <p:cBhvr>
                                        <p:cTn id="8" dur="500" fill="hold"/>
                                        <p:tgtEl>
                                          <p:spTgt spid="188"/>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strVal val="4/3*#ppt_w"/>
                                          </p:val>
                                        </p:tav>
                                        <p:tav tm="100000">
                                          <p:val>
                                            <p:strVal val="#ppt_w"/>
                                          </p:val>
                                        </p:tav>
                                      </p:tavLst>
                                    </p:anim>
                                    <p:anim calcmode="lin" valueType="num">
                                      <p:cBhvr>
                                        <p:cTn id="12" dur="500" fill="hold"/>
                                        <p:tgtEl>
                                          <p:spTgt spid="26"/>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strVal val="4/3*#ppt_w"/>
                                          </p:val>
                                        </p:tav>
                                        <p:tav tm="100000">
                                          <p:val>
                                            <p:strVal val="#ppt_w"/>
                                          </p:val>
                                        </p:tav>
                                      </p:tavLst>
                                    </p:anim>
                                    <p:anim calcmode="lin" valueType="num">
                                      <p:cBhvr>
                                        <p:cTn id="16" dur="500" fill="hold"/>
                                        <p:tgtEl>
                                          <p:spTgt spid="28"/>
                                        </p:tgtEl>
                                        <p:attrNameLst>
                                          <p:attrName>ppt_h</p:attrName>
                                        </p:attrNameLst>
                                      </p:cBhvr>
                                      <p:tavLst>
                                        <p:tav tm="0">
                                          <p:val>
                                            <p:strVal val="4/3*#ppt_h"/>
                                          </p:val>
                                        </p:tav>
                                        <p:tav tm="100000">
                                          <p:val>
                                            <p:strVal val="#ppt_h"/>
                                          </p:val>
                                        </p:tav>
                                      </p:tavLst>
                                    </p:anim>
                                  </p:childTnLst>
                                </p:cTn>
                              </p:par>
                              <p:par>
                                <p:cTn id="17" presetID="23" presetClass="entr" presetSubtype="28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strVal val="4/3*#ppt_w"/>
                                          </p:val>
                                        </p:tav>
                                        <p:tav tm="100000">
                                          <p:val>
                                            <p:strVal val="#ppt_w"/>
                                          </p:val>
                                        </p:tav>
                                      </p:tavLst>
                                    </p:anim>
                                    <p:anim calcmode="lin" valueType="num">
                                      <p:cBhvr>
                                        <p:cTn id="20" dur="500" fill="hold"/>
                                        <p:tgtEl>
                                          <p:spTgt spid="31"/>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strVal val="4/3*#ppt_w"/>
                                          </p:val>
                                        </p:tav>
                                        <p:tav tm="100000">
                                          <p:val>
                                            <p:strVal val="#ppt_w"/>
                                          </p:val>
                                        </p:tav>
                                      </p:tavLst>
                                    </p:anim>
                                    <p:anim calcmode="lin" valueType="num">
                                      <p:cBhvr>
                                        <p:cTn id="24" dur="500" fill="hold"/>
                                        <p:tgtEl>
                                          <p:spTgt spid="9"/>
                                        </p:tgtEl>
                                        <p:attrNameLst>
                                          <p:attrName>ppt_h</p:attrName>
                                        </p:attrNameLst>
                                      </p:cBhvr>
                                      <p:tavLst>
                                        <p:tav tm="0">
                                          <p:val>
                                            <p:strVal val="4/3*#ppt_h"/>
                                          </p:val>
                                        </p:tav>
                                        <p:tav tm="100000">
                                          <p:val>
                                            <p:strVal val="#ppt_h"/>
                                          </p:val>
                                        </p:tav>
                                      </p:tavLst>
                                    </p:anim>
                                  </p:childTnLst>
                                </p:cTn>
                              </p:par>
                              <p:par>
                                <p:cTn id="25" presetID="53" presetClass="entr" presetSubtype="16" fill="hold" grpId="0" nodeType="withEffect">
                                  <p:stCondLst>
                                    <p:cond delay="0"/>
                                  </p:stCondLst>
                                  <p:childTnLst>
                                    <p:set>
                                      <p:cBhvr>
                                        <p:cTn id="26" dur="500"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stCondLst>
                                    <p:cond delay="0"/>
                                  </p:stCondLst>
                                  <p:childTnLst>
                                    <p:set>
                                      <p:cBhvr>
                                        <p:cTn id="31" dur="500"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par>
                                <p:cTn id="35" presetID="53" presetClass="entr" presetSubtype="16" fill="hold" grpId="0" nodeType="withEffect">
                                  <p:stCondLst>
                                    <p:cond delay="0"/>
                                  </p:stCondLst>
                                  <p:childTnLst>
                                    <p:set>
                                      <p:cBhvr>
                                        <p:cTn id="36" dur="500"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26" grpId="0" animBg="1"/>
      <p:bldP spid="28" grpId="0" animBg="1"/>
      <p:bldP spid="9" grpId="0" animBg="1"/>
      <p:bldP spid="2" grpId="0"/>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429000" y="-3429000"/>
            <a:ext cx="6858000" cy="6858000"/>
          </a:xfrm>
          <a:prstGeom prst="ellipse">
            <a:avLst/>
          </a:prstGeom>
          <a:gradFill flip="none" rotWithShape="1">
            <a:gsLst>
              <a:gs pos="0">
                <a:schemeClr val="accent1">
                  <a:alpha val="52000"/>
                </a:schemeClr>
              </a:gs>
              <a:gs pos="100000">
                <a:schemeClr val="accent3">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12026900" y="0"/>
            <a:ext cx="1651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矩形 38"/>
          <p:cNvSpPr/>
          <p:nvPr/>
        </p:nvSpPr>
        <p:spPr>
          <a:xfrm>
            <a:off x="0" y="4897119"/>
            <a:ext cx="12192000" cy="1960881"/>
          </a:xfrm>
          <a:prstGeom prst="rect">
            <a:avLst/>
          </a:prstGeom>
          <a:gradFill>
            <a:gsLst>
              <a:gs pos="19000">
                <a:schemeClr val="accent1"/>
              </a:gs>
              <a:gs pos="100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58" name="矩形: 圆角 57"/>
          <p:cNvSpPr/>
          <p:nvPr/>
        </p:nvSpPr>
        <p:spPr>
          <a:xfrm>
            <a:off x="6427263" y="1952977"/>
            <a:ext cx="4889498" cy="170815"/>
          </a:xfrm>
          <a:prstGeom prst="roundRect">
            <a:avLst>
              <a:gd name="adj" fmla="val 50000"/>
            </a:avLst>
          </a:prstGeom>
          <a:solidFill>
            <a:schemeClr val="accent1">
              <a:lumMod val="20000"/>
              <a:lumOff val="80000"/>
            </a:schemeClr>
          </a:solidFill>
          <a:ln w="1047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57" name="矩形: 圆角 56"/>
          <p:cNvSpPr/>
          <p:nvPr/>
        </p:nvSpPr>
        <p:spPr>
          <a:xfrm>
            <a:off x="817882" y="1952977"/>
            <a:ext cx="4889498" cy="170815"/>
          </a:xfrm>
          <a:prstGeom prst="roundRect">
            <a:avLst>
              <a:gd name="adj" fmla="val 50000"/>
            </a:avLst>
          </a:prstGeom>
          <a:solidFill>
            <a:schemeClr val="accent1">
              <a:lumMod val="20000"/>
              <a:lumOff val="80000"/>
            </a:schemeClr>
          </a:solidFill>
          <a:ln w="1047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19" name="矩形: 圆顶角 18"/>
          <p:cNvSpPr/>
          <p:nvPr/>
        </p:nvSpPr>
        <p:spPr>
          <a:xfrm>
            <a:off x="875239" y="2019612"/>
            <a:ext cx="4773733" cy="4015429"/>
          </a:xfrm>
          <a:prstGeom prst="round2SameRect">
            <a:avLst>
              <a:gd name="adj1" fmla="val 0"/>
              <a:gd name="adj2" fmla="val 4319"/>
            </a:avLst>
          </a:prstGeom>
          <a:solidFill>
            <a:schemeClr val="bg1"/>
          </a:solidFill>
          <a:ln>
            <a:noFill/>
          </a:ln>
          <a:effectLst>
            <a:outerShdw blurRad="571500" dist="241300" dir="5400000" sx="99000" sy="99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24" name="矩形: 圆顶角 23"/>
          <p:cNvSpPr/>
          <p:nvPr/>
        </p:nvSpPr>
        <p:spPr>
          <a:xfrm>
            <a:off x="6485146" y="2019613"/>
            <a:ext cx="4773733" cy="4015428"/>
          </a:xfrm>
          <a:prstGeom prst="round2SameRect">
            <a:avLst>
              <a:gd name="adj1" fmla="val 0"/>
              <a:gd name="adj2" fmla="val 4319"/>
            </a:avLst>
          </a:prstGeom>
          <a:solidFill>
            <a:schemeClr val="bg1"/>
          </a:solidFill>
          <a:ln>
            <a:noFill/>
          </a:ln>
          <a:effectLst>
            <a:outerShdw blurRad="571500" dist="241300" dir="5400000" sx="99000" sy="99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29" name="子内容1"/>
          <p:cNvSpPr txBox="1"/>
          <p:nvPr>
            <p:custDataLst>
              <p:tags r:id="rId1"/>
            </p:custDataLst>
          </p:nvPr>
        </p:nvSpPr>
        <p:spPr>
          <a:xfrm>
            <a:off x="1282121" y="2258201"/>
            <a:ext cx="3959750" cy="3447255"/>
          </a:xfrm>
          <a:prstGeom prst="rect">
            <a:avLst/>
          </a:prstGeom>
          <a:noFill/>
        </p:spPr>
        <p:txBody>
          <a:bodyPr wrap="square" rtlCol="0">
            <a:normAutofit/>
          </a:bodyPr>
          <a:lstStyle/>
          <a:p>
            <a:pPr marL="285750" indent="-285750" fontAlgn="auto">
              <a:lnSpc>
                <a:spcPct val="150000"/>
              </a:lnSpc>
              <a:spcBef>
                <a:spcPts val="100"/>
              </a:spcBef>
              <a:spcAft>
                <a:spcPts val="100"/>
              </a:spcAft>
              <a:buFont typeface="Arial" panose="020B0604020202020204" pitchFamily="34" charset="0"/>
              <a:buChar char="•"/>
            </a:pPr>
            <a:endParaRPr sz="1400" dirty="0">
              <a:latin typeface="微软雅黑" panose="020B0503020204020204" charset="-122"/>
              <a:ea typeface="微软雅黑" panose="020B0503020204020204" charset="-122"/>
            </a:endParaRPr>
          </a:p>
        </p:txBody>
      </p:sp>
      <p:sp>
        <p:nvSpPr>
          <p:cNvPr id="33" name="子内容2"/>
          <p:cNvSpPr txBox="1"/>
          <p:nvPr>
            <p:custDataLst>
              <p:tags r:id="rId2"/>
            </p:custDataLst>
          </p:nvPr>
        </p:nvSpPr>
        <p:spPr>
          <a:xfrm>
            <a:off x="6892137" y="2257566"/>
            <a:ext cx="3959750" cy="3447255"/>
          </a:xfrm>
          <a:prstGeom prst="rect">
            <a:avLst/>
          </a:prstGeom>
          <a:noFill/>
        </p:spPr>
        <p:txBody>
          <a:bodyPr wrap="square" rtlCol="0">
            <a:noAutofit/>
          </a:bodyPr>
          <a:lstStyle>
            <a:defPPr>
              <a:defRPr lang="zh-CN"/>
            </a:defPPr>
            <a:lvl1pPr>
              <a:lnSpc>
                <a:spcPct val="120000"/>
              </a:lnSpc>
              <a:defRPr sz="1400">
                <a:solidFill>
                  <a:schemeClr val="accent1">
                    <a:lumMod val="75000"/>
                  </a:schemeClr>
                </a:solidFill>
              </a:defRPr>
            </a:lvl1pPr>
          </a:lstStyle>
          <a:p>
            <a:pPr marL="285750" indent="-285750" fontAlgn="auto">
              <a:lnSpc>
                <a:spcPct val="150000"/>
              </a:lnSpc>
              <a:spcBef>
                <a:spcPts val="150"/>
              </a:spcBef>
              <a:spcAft>
                <a:spcPts val="150"/>
              </a:spcAft>
              <a:buFont typeface="Arial" panose="020B0604020202020204" pitchFamily="34" charset="0"/>
              <a:buChar char="•"/>
            </a:pPr>
            <a:r>
              <a:rPr sz="1800" dirty="0">
                <a:solidFill>
                  <a:schemeClr val="tx1"/>
                </a:solidFill>
                <a:latin typeface="微软雅黑" panose="020B0503020204020204" charset="-122"/>
                <a:ea typeface="微软雅黑" panose="020B0503020204020204" charset="-122"/>
                <a:sym typeface="+mn-ea"/>
              </a:rPr>
              <a:t>（1）团队成员已掌握C/C++、python以及微信小程序开发等技术，了解它们的用法；</a:t>
            </a:r>
            <a:endParaRPr sz="1800" dirty="0">
              <a:solidFill>
                <a:schemeClr val="tx1"/>
              </a:solidFill>
              <a:latin typeface="微软雅黑" panose="020B0503020204020204" charset="-122"/>
              <a:ea typeface="微软雅黑" panose="020B0503020204020204" charset="-122"/>
              <a:sym typeface="+mn-ea"/>
            </a:endParaRPr>
          </a:p>
          <a:p>
            <a:pPr marL="285750" indent="-285750" fontAlgn="auto">
              <a:lnSpc>
                <a:spcPct val="150000"/>
              </a:lnSpc>
              <a:spcBef>
                <a:spcPts val="150"/>
              </a:spcBef>
              <a:spcAft>
                <a:spcPts val="150"/>
              </a:spcAft>
              <a:buFont typeface="Arial" panose="020B0604020202020204" pitchFamily="34" charset="0"/>
              <a:buChar char="•"/>
            </a:pPr>
            <a:r>
              <a:rPr sz="1800" dirty="0">
                <a:solidFill>
                  <a:schemeClr val="tx1"/>
                </a:solidFill>
                <a:latin typeface="微软雅黑" panose="020B0503020204020204" charset="-122"/>
                <a:ea typeface="微软雅黑" panose="020B0503020204020204" charset="-122"/>
                <a:sym typeface="+mn-ea"/>
              </a:rPr>
              <a:t>（2）团队成员运用C/C++完成过贪吃蛇游戏作品，部分成员运用python完成了爬虫程序的制作。</a:t>
            </a:r>
            <a:endParaRPr sz="1800" dirty="0">
              <a:solidFill>
                <a:schemeClr val="tx1"/>
              </a:solidFill>
              <a:latin typeface="微软雅黑" panose="020B0503020204020204" charset="-122"/>
              <a:ea typeface="微软雅黑" panose="020B0503020204020204" charset="-122"/>
              <a:sym typeface="+mn-ea"/>
            </a:endParaRPr>
          </a:p>
          <a:p>
            <a:pPr marL="285750" indent="-285750" fontAlgn="auto">
              <a:lnSpc>
                <a:spcPct val="150000"/>
              </a:lnSpc>
              <a:spcBef>
                <a:spcPts val="150"/>
              </a:spcBef>
              <a:spcAft>
                <a:spcPts val="150"/>
              </a:spcAft>
              <a:buFont typeface="Arial" panose="020B0604020202020204" pitchFamily="34" charset="0"/>
              <a:buChar char="•"/>
            </a:pPr>
            <a:r>
              <a:rPr sz="1800" dirty="0">
                <a:solidFill>
                  <a:schemeClr val="tx1"/>
                </a:solidFill>
                <a:latin typeface="微软雅黑" panose="020B0503020204020204" charset="-122"/>
                <a:ea typeface="微软雅黑" panose="020B0503020204020204" charset="-122"/>
                <a:sym typeface="+mn-ea"/>
              </a:rPr>
              <a:t>（3）用微信小程序实现过一个志愿管理平台</a:t>
            </a:r>
            <a:endParaRPr sz="1800" dirty="0">
              <a:solidFill>
                <a:schemeClr val="tx1"/>
              </a:solidFill>
              <a:latin typeface="微软雅黑" panose="020B0503020204020204" charset="-122"/>
              <a:ea typeface="微软雅黑" panose="020B0503020204020204" charset="-122"/>
              <a:sym typeface="+mn-ea"/>
            </a:endParaRPr>
          </a:p>
        </p:txBody>
      </p:sp>
      <p:sp>
        <p:nvSpPr>
          <p:cNvPr id="50" name="子标题1"/>
          <p:cNvSpPr txBox="1"/>
          <p:nvPr>
            <p:custDataLst>
              <p:tags r:id="rId3"/>
            </p:custDataLst>
          </p:nvPr>
        </p:nvSpPr>
        <p:spPr>
          <a:xfrm>
            <a:off x="998889" y="1358828"/>
            <a:ext cx="4527486" cy="460375"/>
          </a:xfrm>
          <a:prstGeom prst="rect">
            <a:avLst/>
          </a:prstGeom>
          <a:noFill/>
        </p:spPr>
        <p:txBody>
          <a:bodyPr wrap="square" rtlCol="0" anchor="ctr" anchorCtr="0">
            <a:noAutofit/>
          </a:bodyPr>
          <a:lstStyle/>
          <a:p>
            <a:pPr algn="ctr" fontAlgn="auto"/>
            <a:r>
              <a:rPr lang="zh-CN" altLang="en-US" sz="3500" b="1" dirty="0">
                <a:solidFill>
                  <a:schemeClr val="accent1"/>
                </a:solidFill>
                <a:latin typeface="微软雅黑" panose="020B0503020204020204" charset="-122"/>
                <a:ea typeface="微软雅黑" panose="020B0503020204020204" charset="-122"/>
              </a:rPr>
              <a:t>人才培养</a:t>
            </a:r>
            <a:endParaRPr lang="zh-CN" altLang="en-US" sz="3500" b="1" dirty="0">
              <a:solidFill>
                <a:schemeClr val="accent1"/>
              </a:solidFill>
              <a:latin typeface="微软雅黑" panose="020B0503020204020204" charset="-122"/>
              <a:ea typeface="微软雅黑" panose="020B0503020204020204" charset="-122"/>
            </a:endParaRPr>
          </a:p>
        </p:txBody>
      </p:sp>
      <p:sp>
        <p:nvSpPr>
          <p:cNvPr id="51" name="子标题2"/>
          <p:cNvSpPr txBox="1"/>
          <p:nvPr>
            <p:custDataLst>
              <p:tags r:id="rId4"/>
            </p:custDataLst>
          </p:nvPr>
        </p:nvSpPr>
        <p:spPr>
          <a:xfrm>
            <a:off x="6608270" y="1358828"/>
            <a:ext cx="4527486" cy="460375"/>
          </a:xfrm>
          <a:prstGeom prst="rect">
            <a:avLst/>
          </a:prstGeom>
          <a:noFill/>
        </p:spPr>
        <p:txBody>
          <a:bodyPr wrap="square" rtlCol="0" anchor="ctr" anchorCtr="0">
            <a:noAutofit/>
          </a:bodyPr>
          <a:lstStyle/>
          <a:p>
            <a:pPr algn="ctr" fontAlgn="auto"/>
            <a:r>
              <a:rPr lang="zh-CN" altLang="en-US" sz="3100" b="1" dirty="0">
                <a:solidFill>
                  <a:schemeClr val="accent1"/>
                </a:solidFill>
                <a:latin typeface="微软雅黑" panose="020B0503020204020204" charset="-122"/>
                <a:ea typeface="微软雅黑" panose="020B0503020204020204" charset="-122"/>
              </a:rPr>
              <a:t>知识条件</a:t>
            </a:r>
            <a:endParaRPr lang="zh-CN" altLang="en-US" sz="3100" b="1" dirty="0">
              <a:solidFill>
                <a:schemeClr val="accent1"/>
              </a:solidFill>
              <a:latin typeface="微软雅黑" panose="020B0503020204020204" charset="-122"/>
              <a:ea typeface="微软雅黑" panose="020B0503020204020204" charset="-122"/>
            </a:endParaRPr>
          </a:p>
        </p:txBody>
      </p:sp>
      <p:sp>
        <p:nvSpPr>
          <p:cNvPr id="2" name="标题"/>
          <p:cNvSpPr txBox="1"/>
          <p:nvPr>
            <p:custDataLst>
              <p:tags r:id="rId5"/>
            </p:custDataLst>
          </p:nvPr>
        </p:nvSpPr>
        <p:spPr>
          <a:xfrm>
            <a:off x="711707" y="476359"/>
            <a:ext cx="9456368" cy="584775"/>
          </a:xfrm>
          <a:prstGeom prst="rect">
            <a:avLst/>
          </a:prstGeom>
          <a:noFill/>
        </p:spPr>
        <p:txBody>
          <a:bodyPr wrap="square" rtlCol="0" anchor="ctr" anchorCtr="0"/>
          <a:lstStyle/>
          <a:p>
            <a:pPr marL="0" marR="0" lvl="0" indent="0" algn="l" defTabSz="914400" rtl="0" eaLnBrk="1" fontAlgn="auto" latinLnBrk="0" hangingPunct="1">
              <a:lnSpc>
                <a:spcPct val="120000"/>
              </a:lnSpc>
              <a:spcBef>
                <a:spcPts val="0"/>
              </a:spcBef>
              <a:spcAft>
                <a:spcPts val="0"/>
              </a:spcAft>
              <a:buClrTx/>
              <a:buSzTx/>
              <a:buFontTx/>
              <a:buNone/>
              <a:defRPr/>
            </a:pPr>
            <a:r>
              <a:rPr lang="en-US" altLang="zh-CN" sz="3600" b="1" spc="300" noProof="0" dirty="0" err="1">
                <a:ln>
                  <a:noFill/>
                </a:ln>
                <a:solidFill>
                  <a:schemeClr val="accent1"/>
                </a:solidFill>
                <a:effectLst/>
                <a:uLnTx/>
                <a:uFillTx/>
                <a:latin typeface="微软雅黑" panose="020B0503020204020204" charset="-122"/>
                <a:ea typeface="微软雅黑" panose="020B0503020204020204" charset="-122"/>
                <a:cs typeface="微软雅黑" panose="020B0503020204020204" charset="-122"/>
                <a:sym typeface="+mn-ea"/>
              </a:rPr>
              <a:t>队伍</a:t>
            </a:r>
            <a:r>
              <a:rPr lang="zh-CN" altLang="en-US" sz="3600" b="1" spc="300" noProof="0" dirty="0" err="1">
                <a:ln>
                  <a:noFill/>
                </a:ln>
                <a:solidFill>
                  <a:schemeClr val="accent1"/>
                </a:solidFill>
                <a:effectLst/>
                <a:uLnTx/>
                <a:uFillTx/>
                <a:latin typeface="微软雅黑" panose="020B0503020204020204" charset="-122"/>
                <a:ea typeface="微软雅黑" panose="020B0503020204020204" charset="-122"/>
                <a:cs typeface="微软雅黑" panose="020B0503020204020204" charset="-122"/>
                <a:sym typeface="+mn-ea"/>
              </a:rPr>
              <a:t>介绍</a:t>
            </a:r>
            <a:endParaRPr lang="zh-CN" altLang="en-US" sz="3600" b="1" spc="300" noProof="0" dirty="0" err="1">
              <a:ln>
                <a:noFill/>
              </a:ln>
              <a:solidFill>
                <a:schemeClr val="accent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6" name="文本框 5"/>
          <p:cNvSpPr txBox="1"/>
          <p:nvPr/>
        </p:nvSpPr>
        <p:spPr>
          <a:xfrm>
            <a:off x="1606550" y="2488565"/>
            <a:ext cx="3455035" cy="2584450"/>
          </a:xfrm>
          <a:prstGeom prst="rect">
            <a:avLst/>
          </a:prstGeom>
          <a:noFill/>
        </p:spPr>
        <p:txBody>
          <a:bodyPr wrap="square" rtlCol="0">
            <a:spAutoFit/>
          </a:bodyPr>
          <a:p>
            <a:pPr algn="just">
              <a:lnSpc>
                <a:spcPct val="150000"/>
              </a:lnSpc>
            </a:pPr>
            <a:r>
              <a:rPr lang="zh-CN" altLang="en-US">
                <a:latin typeface="+mn-ea"/>
                <a:cs typeface="+mn-ea"/>
              </a:rPr>
              <a:t>我们项目团队是一支科学严谨个、富有创新、力争上游的科研团队。团队共有教师</a:t>
            </a:r>
            <a:r>
              <a:rPr lang="en-US" altLang="zh-CN">
                <a:latin typeface="+mn-ea"/>
                <a:cs typeface="+mn-ea"/>
              </a:rPr>
              <a:t>1</a:t>
            </a:r>
            <a:r>
              <a:rPr lang="zh-CN" altLang="en-US">
                <a:latin typeface="+mn-ea"/>
                <a:cs typeface="+mn-ea"/>
              </a:rPr>
              <a:t>人，大二两人，大一三人。团队成员分工合作、积极沟通，具有较强的学习能力和动手实践能力。</a:t>
            </a:r>
            <a:endParaRPr lang="zh-CN" altLang="en-US">
              <a:latin typeface="+mn-ea"/>
              <a:cs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strVal val="4/3*#ppt_w"/>
                                          </p:val>
                                        </p:tav>
                                        <p:tav tm="100000">
                                          <p:val>
                                            <p:strVal val="#ppt_w"/>
                                          </p:val>
                                        </p:tav>
                                      </p:tavLst>
                                    </p:anim>
                                    <p:anim calcmode="lin" valueType="num">
                                      <p:cBhvr>
                                        <p:cTn id="12" dur="500" fill="hold"/>
                                        <p:tgtEl>
                                          <p:spTgt spid="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p:cTn id="15" dur="500" fill="hold"/>
                                        <p:tgtEl>
                                          <p:spTgt spid="39"/>
                                        </p:tgtEl>
                                        <p:attrNameLst>
                                          <p:attrName>ppt_w</p:attrName>
                                        </p:attrNameLst>
                                      </p:cBhvr>
                                      <p:tavLst>
                                        <p:tav tm="0">
                                          <p:val>
                                            <p:strVal val="4/3*#ppt_w"/>
                                          </p:val>
                                        </p:tav>
                                        <p:tav tm="100000">
                                          <p:val>
                                            <p:strVal val="#ppt_w"/>
                                          </p:val>
                                        </p:tav>
                                      </p:tavLst>
                                    </p:anim>
                                    <p:anim calcmode="lin" valueType="num">
                                      <p:cBhvr>
                                        <p:cTn id="16" dur="500" fill="hold"/>
                                        <p:tgtEl>
                                          <p:spTgt spid="39"/>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500" fill="hold"/>
                                        <p:tgtEl>
                                          <p:spTgt spid="58"/>
                                        </p:tgtEl>
                                        <p:attrNameLst>
                                          <p:attrName>ppt_w</p:attrName>
                                        </p:attrNameLst>
                                      </p:cBhvr>
                                      <p:tavLst>
                                        <p:tav tm="0">
                                          <p:val>
                                            <p:strVal val="4/3*#ppt_w"/>
                                          </p:val>
                                        </p:tav>
                                        <p:tav tm="100000">
                                          <p:val>
                                            <p:strVal val="#ppt_w"/>
                                          </p:val>
                                        </p:tav>
                                      </p:tavLst>
                                    </p:anim>
                                    <p:anim calcmode="lin" valueType="num">
                                      <p:cBhvr>
                                        <p:cTn id="20" dur="500" fill="hold"/>
                                        <p:tgtEl>
                                          <p:spTgt spid="58"/>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p:cTn id="23" dur="500" fill="hold"/>
                                        <p:tgtEl>
                                          <p:spTgt spid="57"/>
                                        </p:tgtEl>
                                        <p:attrNameLst>
                                          <p:attrName>ppt_w</p:attrName>
                                        </p:attrNameLst>
                                      </p:cBhvr>
                                      <p:tavLst>
                                        <p:tav tm="0">
                                          <p:val>
                                            <p:strVal val="4/3*#ppt_w"/>
                                          </p:val>
                                        </p:tav>
                                        <p:tav tm="100000">
                                          <p:val>
                                            <p:strVal val="#ppt_w"/>
                                          </p:val>
                                        </p:tav>
                                      </p:tavLst>
                                    </p:anim>
                                    <p:anim calcmode="lin" valueType="num">
                                      <p:cBhvr>
                                        <p:cTn id="24" dur="500" fill="hold"/>
                                        <p:tgtEl>
                                          <p:spTgt spid="57"/>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strVal val="4/3*#ppt_w"/>
                                          </p:val>
                                        </p:tav>
                                        <p:tav tm="100000">
                                          <p:val>
                                            <p:strVal val="#ppt_w"/>
                                          </p:val>
                                        </p:tav>
                                      </p:tavLst>
                                    </p:anim>
                                    <p:anim calcmode="lin" valueType="num">
                                      <p:cBhvr>
                                        <p:cTn id="28" dur="500" fill="hold"/>
                                        <p:tgtEl>
                                          <p:spTgt spid="19"/>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strVal val="4/3*#ppt_w"/>
                                          </p:val>
                                        </p:tav>
                                        <p:tav tm="100000">
                                          <p:val>
                                            <p:strVal val="#ppt_w"/>
                                          </p:val>
                                        </p:tav>
                                      </p:tavLst>
                                    </p:anim>
                                    <p:anim calcmode="lin" valueType="num">
                                      <p:cBhvr>
                                        <p:cTn id="32" dur="500" fill="hold"/>
                                        <p:tgtEl>
                                          <p:spTgt spid="24"/>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strVal val="4/3*#ppt_w"/>
                                          </p:val>
                                        </p:tav>
                                        <p:tav tm="100000">
                                          <p:val>
                                            <p:strVal val="#ppt_w"/>
                                          </p:val>
                                        </p:tav>
                                      </p:tavLst>
                                    </p:anim>
                                    <p:anim calcmode="lin" valueType="num">
                                      <p:cBhvr>
                                        <p:cTn id="36" dur="500" fill="hold"/>
                                        <p:tgtEl>
                                          <p:spTgt spid="29"/>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strVal val="4/3*#ppt_w"/>
                                          </p:val>
                                        </p:tav>
                                        <p:tav tm="100000">
                                          <p:val>
                                            <p:strVal val="#ppt_w"/>
                                          </p:val>
                                        </p:tav>
                                      </p:tavLst>
                                    </p:anim>
                                    <p:anim calcmode="lin" valueType="num">
                                      <p:cBhvr>
                                        <p:cTn id="40" dur="500" fill="hold"/>
                                        <p:tgtEl>
                                          <p:spTgt spid="33"/>
                                        </p:tgtEl>
                                        <p:attrNameLst>
                                          <p:attrName>ppt_h</p:attrName>
                                        </p:attrNameLst>
                                      </p:cBhvr>
                                      <p:tavLst>
                                        <p:tav tm="0">
                                          <p:val>
                                            <p:strVal val="4/3*#ppt_h"/>
                                          </p:val>
                                        </p:tav>
                                        <p:tav tm="100000">
                                          <p:val>
                                            <p:strVal val="#ppt_h"/>
                                          </p:val>
                                        </p:tav>
                                      </p:tavLst>
                                    </p:anim>
                                  </p:childTnLst>
                                </p:cTn>
                              </p:par>
                              <p:par>
                                <p:cTn id="41" presetID="23" presetClass="entr" presetSubtype="16" fill="hold" grpId="0" nodeType="withEffect">
                                  <p:stCondLst>
                                    <p:cond delay="0"/>
                                  </p:stCondLst>
                                  <p:childTnLst>
                                    <p:set>
                                      <p:cBhvr>
                                        <p:cTn id="42" dur="600" fill="hold">
                                          <p:stCondLst>
                                            <p:cond delay="0"/>
                                          </p:stCondLst>
                                        </p:cTn>
                                        <p:tgtEl>
                                          <p:spTgt spid="50"/>
                                        </p:tgtEl>
                                        <p:attrNameLst>
                                          <p:attrName>style.visibility</p:attrName>
                                        </p:attrNameLst>
                                      </p:cBhvr>
                                      <p:to>
                                        <p:strVal val="visible"/>
                                      </p:to>
                                    </p:set>
                                    <p:anim calcmode="lin" valueType="num">
                                      <p:cBhvr>
                                        <p:cTn id="43" dur="400" accel="50000">
                                          <p:stCondLst>
                                            <p:cond delay="0"/>
                                          </p:stCondLst>
                                        </p:cTn>
                                        <p:tgtEl>
                                          <p:spTgt spid="50"/>
                                        </p:tgtEl>
                                        <p:attrNameLst>
                                          <p:attrName>ppt_w</p:attrName>
                                        </p:attrNameLst>
                                      </p:cBhvr>
                                      <p:tavLst>
                                        <p:tav tm="0">
                                          <p:val>
                                            <p:fltVal val="0"/>
                                          </p:val>
                                        </p:tav>
                                        <p:tav tm="100000">
                                          <p:val>
                                            <p:strVal val="#ppt_w"/>
                                          </p:val>
                                        </p:tav>
                                      </p:tavLst>
                                    </p:anim>
                                    <p:anim calcmode="lin" valueType="num">
                                      <p:cBhvr>
                                        <p:cTn id="44" dur="400" accel="50000">
                                          <p:stCondLst>
                                            <p:cond delay="0"/>
                                          </p:stCondLst>
                                        </p:cTn>
                                        <p:tgtEl>
                                          <p:spTgt spid="50"/>
                                        </p:tgtEl>
                                        <p:attrNameLst>
                                          <p:attrName>ppt_h</p:attrName>
                                        </p:attrNameLst>
                                      </p:cBhvr>
                                      <p:tavLst>
                                        <p:tav tm="0">
                                          <p:val>
                                            <p:fltVal val="0"/>
                                          </p:val>
                                        </p:tav>
                                        <p:tav tm="100000">
                                          <p:val>
                                            <p:strVal val="#ppt_h"/>
                                          </p:val>
                                        </p:tav>
                                      </p:tavLst>
                                    </p:anim>
                                    <p:anim calcmode="lin" valueType="num">
                                      <p:cBhvr>
                                        <p:cTn id="45" dur="100" autoRev="1">
                                          <p:stCondLst>
                                            <p:cond delay="400"/>
                                          </p:stCondLst>
                                        </p:cTn>
                                        <p:tgtEl>
                                          <p:spTgt spid="50"/>
                                        </p:tgtEl>
                                        <p:attrNameLst>
                                          <p:attrName>ppt_w</p:attrName>
                                        </p:attrNameLst>
                                      </p:cBhvr>
                                      <p:tavLst>
                                        <p:tav tm="0">
                                          <p:val>
                                            <p:strVal val="#ppt_w"/>
                                          </p:val>
                                        </p:tav>
                                        <p:tav tm="100000">
                                          <p:val>
                                            <p:strVal val="#ppt_w*1.4"/>
                                          </p:val>
                                        </p:tav>
                                      </p:tavLst>
                                    </p:anim>
                                    <p:anim calcmode="lin" valueType="num">
                                      <p:cBhvr>
                                        <p:cTn id="46" dur="100" autoRev="1">
                                          <p:stCondLst>
                                            <p:cond delay="400"/>
                                          </p:stCondLst>
                                        </p:cTn>
                                        <p:tgtEl>
                                          <p:spTgt spid="50"/>
                                        </p:tgtEl>
                                        <p:attrNameLst>
                                          <p:attrName>ppt_h</p:attrName>
                                        </p:attrNameLst>
                                      </p:cBhvr>
                                      <p:tavLst>
                                        <p:tav tm="0">
                                          <p:val>
                                            <p:strVal val="#ppt_h"/>
                                          </p:val>
                                        </p:tav>
                                        <p:tav tm="100000">
                                          <p:val>
                                            <p:strVal val="#ppt_h*1.4"/>
                                          </p:val>
                                        </p:tav>
                                      </p:tavLst>
                                    </p:anim>
                                  </p:childTnLst>
                                </p:cTn>
                              </p:par>
                              <p:par>
                                <p:cTn id="47" presetID="23" presetClass="entr" presetSubtype="16" fill="hold" grpId="0" nodeType="withEffect">
                                  <p:stCondLst>
                                    <p:cond delay="0"/>
                                  </p:stCondLst>
                                  <p:childTnLst>
                                    <p:set>
                                      <p:cBhvr>
                                        <p:cTn id="48" dur="600" fill="hold">
                                          <p:stCondLst>
                                            <p:cond delay="0"/>
                                          </p:stCondLst>
                                        </p:cTn>
                                        <p:tgtEl>
                                          <p:spTgt spid="51"/>
                                        </p:tgtEl>
                                        <p:attrNameLst>
                                          <p:attrName>style.visibility</p:attrName>
                                        </p:attrNameLst>
                                      </p:cBhvr>
                                      <p:to>
                                        <p:strVal val="visible"/>
                                      </p:to>
                                    </p:set>
                                    <p:anim calcmode="lin" valueType="num">
                                      <p:cBhvr>
                                        <p:cTn id="49" dur="400" accel="50000">
                                          <p:stCondLst>
                                            <p:cond delay="0"/>
                                          </p:stCondLst>
                                        </p:cTn>
                                        <p:tgtEl>
                                          <p:spTgt spid="51"/>
                                        </p:tgtEl>
                                        <p:attrNameLst>
                                          <p:attrName>ppt_w</p:attrName>
                                        </p:attrNameLst>
                                      </p:cBhvr>
                                      <p:tavLst>
                                        <p:tav tm="0">
                                          <p:val>
                                            <p:fltVal val="0"/>
                                          </p:val>
                                        </p:tav>
                                        <p:tav tm="100000">
                                          <p:val>
                                            <p:strVal val="#ppt_w"/>
                                          </p:val>
                                        </p:tav>
                                      </p:tavLst>
                                    </p:anim>
                                    <p:anim calcmode="lin" valueType="num">
                                      <p:cBhvr>
                                        <p:cTn id="50" dur="400" accel="50000">
                                          <p:stCondLst>
                                            <p:cond delay="0"/>
                                          </p:stCondLst>
                                        </p:cTn>
                                        <p:tgtEl>
                                          <p:spTgt spid="51"/>
                                        </p:tgtEl>
                                        <p:attrNameLst>
                                          <p:attrName>ppt_h</p:attrName>
                                        </p:attrNameLst>
                                      </p:cBhvr>
                                      <p:tavLst>
                                        <p:tav tm="0">
                                          <p:val>
                                            <p:fltVal val="0"/>
                                          </p:val>
                                        </p:tav>
                                        <p:tav tm="100000">
                                          <p:val>
                                            <p:strVal val="#ppt_h"/>
                                          </p:val>
                                        </p:tav>
                                      </p:tavLst>
                                    </p:anim>
                                    <p:anim calcmode="lin" valueType="num">
                                      <p:cBhvr>
                                        <p:cTn id="51" dur="100" autoRev="1">
                                          <p:stCondLst>
                                            <p:cond delay="400"/>
                                          </p:stCondLst>
                                        </p:cTn>
                                        <p:tgtEl>
                                          <p:spTgt spid="51"/>
                                        </p:tgtEl>
                                        <p:attrNameLst>
                                          <p:attrName>ppt_w</p:attrName>
                                        </p:attrNameLst>
                                      </p:cBhvr>
                                      <p:tavLst>
                                        <p:tav tm="0">
                                          <p:val>
                                            <p:strVal val="#ppt_w"/>
                                          </p:val>
                                        </p:tav>
                                        <p:tav tm="100000">
                                          <p:val>
                                            <p:strVal val="#ppt_w*1.4"/>
                                          </p:val>
                                        </p:tav>
                                      </p:tavLst>
                                    </p:anim>
                                    <p:anim calcmode="lin" valueType="num">
                                      <p:cBhvr>
                                        <p:cTn id="52" dur="100" autoRev="1">
                                          <p:stCondLst>
                                            <p:cond delay="400"/>
                                          </p:stCondLst>
                                        </p:cTn>
                                        <p:tgtEl>
                                          <p:spTgt spid="51"/>
                                        </p:tgtEl>
                                        <p:attrNameLst>
                                          <p:attrName>ppt_h</p:attrName>
                                        </p:attrNameLst>
                                      </p:cBhvr>
                                      <p:tavLst>
                                        <p:tav tm="0">
                                          <p:val>
                                            <p:strVal val="#ppt_h"/>
                                          </p:val>
                                        </p:tav>
                                        <p:tav tm="100000">
                                          <p:val>
                                            <p:strVal val="#ppt_h*1.4"/>
                                          </p:val>
                                        </p:tav>
                                      </p:tavLst>
                                    </p:anim>
                                  </p:childTnLst>
                                </p:cTn>
                              </p:par>
                              <p:par>
                                <p:cTn id="53" presetID="23" presetClass="entr" presetSubtype="16" fill="hold" grpId="0" nodeType="withEffect">
                                  <p:stCondLst>
                                    <p:cond delay="0"/>
                                  </p:stCondLst>
                                  <p:childTnLst>
                                    <p:set>
                                      <p:cBhvr>
                                        <p:cTn id="54" dur="600" fill="hold">
                                          <p:stCondLst>
                                            <p:cond delay="0"/>
                                          </p:stCondLst>
                                        </p:cTn>
                                        <p:tgtEl>
                                          <p:spTgt spid="2"/>
                                        </p:tgtEl>
                                        <p:attrNameLst>
                                          <p:attrName>style.visibility</p:attrName>
                                        </p:attrNameLst>
                                      </p:cBhvr>
                                      <p:to>
                                        <p:strVal val="visible"/>
                                      </p:to>
                                    </p:set>
                                    <p:anim calcmode="lin" valueType="num">
                                      <p:cBhvr>
                                        <p:cTn id="55" dur="400" accel="50000">
                                          <p:stCondLst>
                                            <p:cond delay="0"/>
                                          </p:stCondLst>
                                        </p:cTn>
                                        <p:tgtEl>
                                          <p:spTgt spid="2"/>
                                        </p:tgtEl>
                                        <p:attrNameLst>
                                          <p:attrName>ppt_w</p:attrName>
                                        </p:attrNameLst>
                                      </p:cBhvr>
                                      <p:tavLst>
                                        <p:tav tm="0">
                                          <p:val>
                                            <p:fltVal val="0"/>
                                          </p:val>
                                        </p:tav>
                                        <p:tav tm="100000">
                                          <p:val>
                                            <p:strVal val="#ppt_w"/>
                                          </p:val>
                                        </p:tav>
                                      </p:tavLst>
                                    </p:anim>
                                    <p:anim calcmode="lin" valueType="num">
                                      <p:cBhvr>
                                        <p:cTn id="56" dur="400" accel="50000">
                                          <p:stCondLst>
                                            <p:cond delay="0"/>
                                          </p:stCondLst>
                                        </p:cTn>
                                        <p:tgtEl>
                                          <p:spTgt spid="2"/>
                                        </p:tgtEl>
                                        <p:attrNameLst>
                                          <p:attrName>ppt_h</p:attrName>
                                        </p:attrNameLst>
                                      </p:cBhvr>
                                      <p:tavLst>
                                        <p:tav tm="0">
                                          <p:val>
                                            <p:fltVal val="0"/>
                                          </p:val>
                                        </p:tav>
                                        <p:tav tm="100000">
                                          <p:val>
                                            <p:strVal val="#ppt_h"/>
                                          </p:val>
                                        </p:tav>
                                      </p:tavLst>
                                    </p:anim>
                                    <p:anim calcmode="lin" valueType="num">
                                      <p:cBhvr>
                                        <p:cTn id="57" dur="100" autoRev="1">
                                          <p:stCondLst>
                                            <p:cond delay="400"/>
                                          </p:stCondLst>
                                        </p:cTn>
                                        <p:tgtEl>
                                          <p:spTgt spid="2"/>
                                        </p:tgtEl>
                                        <p:attrNameLst>
                                          <p:attrName>ppt_w</p:attrName>
                                        </p:attrNameLst>
                                      </p:cBhvr>
                                      <p:tavLst>
                                        <p:tav tm="0">
                                          <p:val>
                                            <p:strVal val="#ppt_w"/>
                                          </p:val>
                                        </p:tav>
                                        <p:tav tm="100000">
                                          <p:val>
                                            <p:strVal val="#ppt_w*1.4"/>
                                          </p:val>
                                        </p:tav>
                                      </p:tavLst>
                                    </p:anim>
                                    <p:anim calcmode="lin" valueType="num">
                                      <p:cBhvr>
                                        <p:cTn id="58" dur="100" autoRev="1">
                                          <p:stCondLst>
                                            <p:cond delay="400"/>
                                          </p:stCondLst>
                                        </p:cTn>
                                        <p:tgtEl>
                                          <p:spTgt spid="2"/>
                                        </p:tgtEl>
                                        <p:attrNameLst>
                                          <p:attrName>ppt_h</p:attrName>
                                        </p:attrNameLst>
                                      </p:cBhvr>
                                      <p:tavLst>
                                        <p:tav tm="0">
                                          <p:val>
                                            <p:strVal val="#ppt_h"/>
                                          </p:val>
                                        </p:tav>
                                        <p:tav tm="100000">
                                          <p:val>
                                            <p:strVal val="#ppt_h*1.4"/>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39" grpId="0" animBg="1"/>
      <p:bldP spid="58" grpId="0" animBg="1"/>
      <p:bldP spid="57" grpId="0" animBg="1"/>
      <p:bldP spid="19" grpId="0" animBg="1"/>
      <p:bldP spid="24" grpId="0" animBg="1"/>
      <p:bldP spid="29" grpId="0"/>
      <p:bldP spid="33" grpId="0"/>
      <p:bldP spid="50" grpId="0"/>
      <p:bldP spid="5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p:cNvSpPr txBox="1"/>
          <p:nvPr/>
        </p:nvSpPr>
        <p:spPr>
          <a:xfrm>
            <a:off x="723900" y="1459230"/>
            <a:ext cx="1282700" cy="646430"/>
          </a:xfrm>
          <a:prstGeom prst="rect">
            <a:avLst/>
          </a:prstGeom>
          <a:noFill/>
        </p:spPr>
        <p:txBody>
          <a:bodyPr wrap="square" lIns="0" tIns="0" rIns="0" bIns="0" rtlCol="0" anchor="b">
            <a:noAutofit/>
          </a:bodyPr>
          <a:lstStyle/>
          <a:p>
            <a:pPr>
              <a:lnSpc>
                <a:spcPct val="90000"/>
              </a:lnSpc>
            </a:pPr>
            <a:r>
              <a:rPr lang="zh-CN" altLang="en-US" sz="4800" b="1" dirty="0">
                <a:solidFill>
                  <a:schemeClr val="accent1"/>
                </a:solidFill>
                <a:latin typeface="微软雅黑" panose="020B0503020204020204" charset="-122"/>
                <a:ea typeface="微软雅黑" panose="020B0503020204020204" charset="-122"/>
              </a:rPr>
              <a:t>目录</a:t>
            </a:r>
            <a:endParaRPr lang="zh-CN" altLang="en-US" sz="4800" b="1" dirty="0">
              <a:solidFill>
                <a:schemeClr val="accent1"/>
              </a:solidFill>
              <a:latin typeface="微软雅黑" panose="020B0503020204020204" charset="-122"/>
              <a:ea typeface="微软雅黑" panose="020B0503020204020204" charset="-122"/>
            </a:endParaRPr>
          </a:p>
        </p:txBody>
      </p:sp>
      <p:sp>
        <p:nvSpPr>
          <p:cNvPr id="5" name="TextBox 4"/>
          <p:cNvSpPr txBox="1"/>
          <p:nvPr>
            <p:custDataLst>
              <p:tags r:id="rId1"/>
            </p:custDataLst>
          </p:nvPr>
        </p:nvSpPr>
        <p:spPr>
          <a:xfrm>
            <a:off x="723900" y="1193578"/>
            <a:ext cx="1253887" cy="160257"/>
          </a:xfrm>
          <a:prstGeom prst="rect">
            <a:avLst/>
          </a:prstGeom>
          <a:noFill/>
        </p:spPr>
        <p:txBody>
          <a:bodyPr wrap="square" lIns="0" tIns="0" rIns="0" bIns="0" rtlCol="0">
            <a:noAutofit/>
          </a:bodyPr>
          <a:lstStyle/>
          <a:p>
            <a:r>
              <a:rPr lang="en-US" sz="1100" dirty="0">
                <a:solidFill>
                  <a:schemeClr val="accent1"/>
                </a:solidFill>
                <a:latin typeface="微软雅黑" panose="020B0503020204020204" charset="-122"/>
                <a:ea typeface="微软雅黑" panose="020B0503020204020204" charset="-122"/>
              </a:rPr>
              <a:t>---------&gt;</a:t>
            </a:r>
            <a:endParaRPr lang="en-US" sz="1100" dirty="0">
              <a:solidFill>
                <a:schemeClr val="accent1"/>
              </a:solidFill>
              <a:latin typeface="微软雅黑" panose="020B0503020204020204" charset="-122"/>
              <a:ea typeface="微软雅黑" panose="020B0503020204020204" charset="-122"/>
            </a:endParaRPr>
          </a:p>
        </p:txBody>
      </p:sp>
      <p:grpSp>
        <p:nvGrpSpPr>
          <p:cNvPr id="4" name="目录1"/>
          <p:cNvGrpSpPr/>
          <p:nvPr/>
        </p:nvGrpSpPr>
        <p:grpSpPr>
          <a:xfrm>
            <a:off x="2454275" y="2105660"/>
            <a:ext cx="7882890" cy="476250"/>
            <a:chOff x="3865" y="2880"/>
            <a:chExt cx="12414" cy="750"/>
          </a:xfrm>
        </p:grpSpPr>
        <p:sp>
          <p:nvSpPr>
            <p:cNvPr id="10" name="TextBox 9"/>
            <p:cNvSpPr txBox="1"/>
            <p:nvPr>
              <p:custDataLst>
                <p:tags r:id="rId2"/>
              </p:custDataLst>
            </p:nvPr>
          </p:nvSpPr>
          <p:spPr>
            <a:xfrm>
              <a:off x="4454" y="2880"/>
              <a:ext cx="11825" cy="750"/>
            </a:xfrm>
            <a:prstGeom prst="rect">
              <a:avLst/>
            </a:prstGeom>
            <a:noFill/>
          </p:spPr>
          <p:txBody>
            <a:bodyPr wrap="square" lIns="71755" tIns="36195" rIns="71755" bIns="36195" rtlCol="0" anchor="ctr" anchorCtr="0">
              <a:noAutofit/>
            </a:bodyPr>
            <a:lstStyle/>
            <a:p>
              <a:pPr indent="0" fontAlgn="auto">
                <a:lnSpc>
                  <a:spcPct val="100000"/>
                </a:lnSpc>
              </a:pPr>
              <a:r>
                <a:rPr lang="en-US" sz="3200" b="1" dirty="0">
                  <a:solidFill>
                    <a:schemeClr val="accent1"/>
                  </a:solidFill>
                  <a:latin typeface="微软雅黑" panose="020B0503020204020204" charset="-122"/>
                  <a:ea typeface="微软雅黑" panose="020B0503020204020204" charset="-122"/>
                </a:rPr>
                <a:t>项目介绍</a:t>
              </a:r>
              <a:endParaRPr lang="en-US" sz="3200" b="1" dirty="0">
                <a:solidFill>
                  <a:schemeClr val="accent1"/>
                </a:solidFill>
                <a:latin typeface="微软雅黑" panose="020B0503020204020204" charset="-122"/>
                <a:ea typeface="微软雅黑" panose="020B0503020204020204" charset="-122"/>
              </a:endParaRPr>
            </a:p>
          </p:txBody>
        </p:sp>
        <p:grpSp>
          <p:nvGrpSpPr>
            <p:cNvPr id="18" name="Group 17"/>
            <p:cNvGrpSpPr/>
            <p:nvPr/>
          </p:nvGrpSpPr>
          <p:grpSpPr>
            <a:xfrm>
              <a:off x="3865" y="3097"/>
              <a:ext cx="427" cy="298"/>
              <a:chOff x="6542395" y="1327230"/>
              <a:chExt cx="436504" cy="304529"/>
            </a:xfrm>
          </p:grpSpPr>
          <p:sp>
            <p:nvSpPr>
              <p:cNvPr id="19" name="Freeform 18"/>
              <p:cNvSpPr/>
              <p:nvPr>
                <p:custDataLst>
                  <p:tags r:id="rId3"/>
                </p:custDataLst>
              </p:nvPr>
            </p:nvSpPr>
            <p:spPr>
              <a:xfrm>
                <a:off x="6674370" y="1327230"/>
                <a:ext cx="304529" cy="304529"/>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1755" rIns="36195" rtlCol="0" anchor="ctr" anchorCtr="0">
                <a:normAutofit fontScale="25000" lnSpcReduction="20000"/>
              </a:bodyPr>
              <a:lstStyle/>
              <a:p>
                <a:pPr indent="0" algn="ctr" fontAlgn="auto">
                  <a:lnSpc>
                    <a:spcPct val="100000"/>
                  </a:lnSpc>
                </a:pPr>
                <a:endParaRPr lang="en-US" sz="8000">
                  <a:solidFill>
                    <a:schemeClr val="lt1"/>
                  </a:solidFill>
                  <a:latin typeface="微软雅黑" panose="020B0503020204020204" charset="-122"/>
                  <a:ea typeface="微软雅黑" panose="020B0503020204020204" charset="-122"/>
                </a:endParaRPr>
              </a:p>
            </p:txBody>
          </p:sp>
          <p:sp>
            <p:nvSpPr>
              <p:cNvPr id="20" name="Freeform 19"/>
              <p:cNvSpPr/>
              <p:nvPr>
                <p:custDataLst>
                  <p:tags r:id="rId4"/>
                </p:custDataLst>
              </p:nvPr>
            </p:nvSpPr>
            <p:spPr>
              <a:xfrm>
                <a:off x="6542395" y="1327230"/>
                <a:ext cx="304529" cy="304529"/>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1755" rIns="36195" rtlCol="0" anchor="ctr" anchorCtr="0">
                <a:normAutofit fontScale="25000" lnSpcReduction="20000"/>
              </a:bodyPr>
              <a:lstStyle/>
              <a:p>
                <a:pPr indent="0" algn="ctr" fontAlgn="auto">
                  <a:lnSpc>
                    <a:spcPct val="100000"/>
                  </a:lnSpc>
                </a:pPr>
                <a:endParaRPr lang="en-US" sz="8000" dirty="0">
                  <a:solidFill>
                    <a:schemeClr val="lt1"/>
                  </a:solidFill>
                  <a:latin typeface="微软雅黑" panose="020B0503020204020204" charset="-122"/>
                  <a:ea typeface="微软雅黑" panose="020B0503020204020204" charset="-122"/>
                </a:endParaRPr>
              </a:p>
            </p:txBody>
          </p:sp>
        </p:grpSp>
      </p:grpSp>
      <p:sp>
        <p:nvSpPr>
          <p:cNvPr id="27" name="!!平滑1"/>
          <p:cNvSpPr/>
          <p:nvPr>
            <p:custDataLst>
              <p:tags r:id="rId5"/>
            </p:custDataLst>
          </p:nvPr>
        </p:nvSpPr>
        <p:spPr>
          <a:xfrm>
            <a:off x="723900" y="1002145"/>
            <a:ext cx="530352" cy="114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微软雅黑" panose="020B0503020204020204" charset="-122"/>
              <a:ea typeface="微软雅黑" panose="020B0503020204020204" charset="-122"/>
            </a:endParaRPr>
          </a:p>
        </p:txBody>
      </p:sp>
      <p:sp>
        <p:nvSpPr>
          <p:cNvPr id="28" name="!!平滑2"/>
          <p:cNvSpPr/>
          <p:nvPr>
            <p:custDataLst>
              <p:tags r:id="rId6"/>
            </p:custDataLst>
          </p:nvPr>
        </p:nvSpPr>
        <p:spPr>
          <a:xfrm rot="10800000" flipH="1">
            <a:off x="1459945" y="0"/>
            <a:ext cx="2812176" cy="1743965"/>
          </a:xfrm>
          <a:custGeom>
            <a:avLst/>
            <a:gdLst>
              <a:gd name="connsiteX0" fmla="*/ 4436793 w 4436793"/>
              <a:gd name="connsiteY0" fmla="*/ 0 h 2751468"/>
              <a:gd name="connsiteX1" fmla="*/ 3958811 w 4436793"/>
              <a:gd name="connsiteY1" fmla="*/ 0 h 2751468"/>
              <a:gd name="connsiteX2" fmla="*/ 3911635 w 4436793"/>
              <a:gd name="connsiteY2" fmla="*/ 0 h 2751468"/>
              <a:gd name="connsiteX3" fmla="*/ 3658582 w 4436793"/>
              <a:gd name="connsiteY3" fmla="*/ 0 h 2751468"/>
              <a:gd name="connsiteX4" fmla="*/ 3433653 w 4436793"/>
              <a:gd name="connsiteY4" fmla="*/ 0 h 2751468"/>
              <a:gd name="connsiteX5" fmla="*/ 3180600 w 4436793"/>
              <a:gd name="connsiteY5" fmla="*/ 0 h 2751468"/>
              <a:gd name="connsiteX6" fmla="*/ 3133424 w 4436793"/>
              <a:gd name="connsiteY6" fmla="*/ 0 h 2751468"/>
              <a:gd name="connsiteX7" fmla="*/ 2655442 w 4436793"/>
              <a:gd name="connsiteY7" fmla="*/ 0 h 2751468"/>
              <a:gd name="connsiteX8" fmla="*/ 0 w 4436793"/>
              <a:gd name="connsiteY8" fmla="*/ 2751468 h 2751468"/>
              <a:gd name="connsiteX9" fmla="*/ 477982 w 4436793"/>
              <a:gd name="connsiteY9" fmla="*/ 2751468 h 2751468"/>
              <a:gd name="connsiteX10" fmla="*/ 525158 w 4436793"/>
              <a:gd name="connsiteY10" fmla="*/ 2751468 h 2751468"/>
              <a:gd name="connsiteX11" fmla="*/ 778211 w 4436793"/>
              <a:gd name="connsiteY11" fmla="*/ 2751468 h 2751468"/>
              <a:gd name="connsiteX12" fmla="*/ 1003140 w 4436793"/>
              <a:gd name="connsiteY12" fmla="*/ 2751468 h 2751468"/>
              <a:gd name="connsiteX13" fmla="*/ 1256193 w 4436793"/>
              <a:gd name="connsiteY13" fmla="*/ 2751468 h 2751468"/>
              <a:gd name="connsiteX14" fmla="*/ 1303369 w 4436793"/>
              <a:gd name="connsiteY14" fmla="*/ 2751468 h 2751468"/>
              <a:gd name="connsiteX15" fmla="*/ 1781351 w 4436793"/>
              <a:gd name="connsiteY15" fmla="*/ 2751468 h 275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793" h="2751468">
                <a:moveTo>
                  <a:pt x="4436793" y="0"/>
                </a:moveTo>
                <a:lnTo>
                  <a:pt x="3958811" y="0"/>
                </a:lnTo>
                <a:lnTo>
                  <a:pt x="3911635" y="0"/>
                </a:lnTo>
                <a:lnTo>
                  <a:pt x="3658582" y="0"/>
                </a:lnTo>
                <a:lnTo>
                  <a:pt x="3433653" y="0"/>
                </a:lnTo>
                <a:lnTo>
                  <a:pt x="3180600" y="0"/>
                </a:lnTo>
                <a:lnTo>
                  <a:pt x="3133424" y="0"/>
                </a:lnTo>
                <a:lnTo>
                  <a:pt x="2655442" y="0"/>
                </a:lnTo>
                <a:lnTo>
                  <a:pt x="0" y="2751468"/>
                </a:lnTo>
                <a:lnTo>
                  <a:pt x="477982" y="2751468"/>
                </a:lnTo>
                <a:lnTo>
                  <a:pt x="525158" y="2751468"/>
                </a:lnTo>
                <a:lnTo>
                  <a:pt x="778211" y="2751468"/>
                </a:lnTo>
                <a:lnTo>
                  <a:pt x="1003140" y="2751468"/>
                </a:lnTo>
                <a:lnTo>
                  <a:pt x="1256193" y="2751468"/>
                </a:lnTo>
                <a:lnTo>
                  <a:pt x="1303369" y="2751468"/>
                </a:lnTo>
                <a:lnTo>
                  <a:pt x="1781351" y="2751468"/>
                </a:lnTo>
                <a:close/>
              </a:path>
            </a:pathLst>
          </a:cu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lt1"/>
              </a:solidFill>
              <a:latin typeface="微软雅黑" panose="020B0503020204020204" charset="-122"/>
              <a:ea typeface="微软雅黑" panose="020B0503020204020204" charset="-122"/>
              <a:sym typeface="+mn-ea"/>
            </a:endParaRPr>
          </a:p>
        </p:txBody>
      </p:sp>
      <p:grpSp>
        <p:nvGrpSpPr>
          <p:cNvPr id="8" name="目录3"/>
          <p:cNvGrpSpPr/>
          <p:nvPr/>
        </p:nvGrpSpPr>
        <p:grpSpPr>
          <a:xfrm>
            <a:off x="2455545" y="3611880"/>
            <a:ext cx="7882890" cy="487680"/>
            <a:chOff x="3865" y="4878"/>
            <a:chExt cx="12414" cy="768"/>
          </a:xfrm>
        </p:grpSpPr>
        <p:sp>
          <p:nvSpPr>
            <p:cNvPr id="16" name="TextBox 15"/>
            <p:cNvSpPr txBox="1"/>
            <p:nvPr>
              <p:custDataLst>
                <p:tags r:id="rId7"/>
              </p:custDataLst>
            </p:nvPr>
          </p:nvSpPr>
          <p:spPr>
            <a:xfrm>
              <a:off x="4454" y="4878"/>
              <a:ext cx="11825" cy="768"/>
            </a:xfrm>
            <a:prstGeom prst="rect">
              <a:avLst/>
            </a:prstGeom>
            <a:noFill/>
          </p:spPr>
          <p:txBody>
            <a:bodyPr wrap="square" lIns="71755" tIns="36195" rIns="71755" bIns="36195" rtlCol="0" anchor="ctr" anchorCtr="0">
              <a:noAutofit/>
            </a:bodyPr>
            <a:lstStyle/>
            <a:p>
              <a:r>
                <a:rPr lang="zh-CN" altLang="en-US" sz="3200" b="1" dirty="0">
                  <a:solidFill>
                    <a:schemeClr val="accent1"/>
                  </a:solidFill>
                  <a:latin typeface="微软雅黑" panose="020B0503020204020204" charset="-122"/>
                  <a:ea typeface="微软雅黑" panose="020B0503020204020204" charset="-122"/>
                </a:rPr>
                <a:t>创新点与可行性</a:t>
              </a:r>
              <a:endParaRPr lang="zh-CN" altLang="en-US" sz="3200" b="1" dirty="0">
                <a:solidFill>
                  <a:schemeClr val="accent1"/>
                </a:solidFill>
                <a:latin typeface="微软雅黑" panose="020B0503020204020204" charset="-122"/>
                <a:ea typeface="微软雅黑" panose="020B0503020204020204" charset="-122"/>
              </a:endParaRPr>
            </a:p>
          </p:txBody>
        </p:sp>
        <p:grpSp>
          <p:nvGrpSpPr>
            <p:cNvPr id="24" name="Group 23"/>
            <p:cNvGrpSpPr/>
            <p:nvPr/>
          </p:nvGrpSpPr>
          <p:grpSpPr>
            <a:xfrm>
              <a:off x="3865" y="5113"/>
              <a:ext cx="427" cy="298"/>
              <a:chOff x="6542395" y="1327230"/>
              <a:chExt cx="436504" cy="304529"/>
            </a:xfrm>
          </p:grpSpPr>
          <p:sp>
            <p:nvSpPr>
              <p:cNvPr id="25" name="Freeform 24"/>
              <p:cNvSpPr/>
              <p:nvPr>
                <p:custDataLst>
                  <p:tags r:id="rId8"/>
                </p:custDataLst>
              </p:nvPr>
            </p:nvSpPr>
            <p:spPr>
              <a:xfrm>
                <a:off x="6674370" y="1327230"/>
                <a:ext cx="304529" cy="304529"/>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1755" rIns="36195" rtlCol="0" anchor="ctr" anchorCtr="0">
                <a:normAutofit fontScale="25000" lnSpcReduction="20000"/>
              </a:bodyPr>
              <a:lstStyle/>
              <a:p>
                <a:pPr indent="0" algn="ctr" fontAlgn="auto">
                  <a:lnSpc>
                    <a:spcPct val="100000"/>
                  </a:lnSpc>
                </a:pPr>
                <a:endParaRPr lang="en-US" sz="8000">
                  <a:solidFill>
                    <a:schemeClr val="lt1"/>
                  </a:solidFill>
                  <a:latin typeface="微软雅黑" panose="020B0503020204020204" charset="-122"/>
                  <a:ea typeface="微软雅黑" panose="020B0503020204020204" charset="-122"/>
                </a:endParaRPr>
              </a:p>
            </p:txBody>
          </p:sp>
          <p:sp>
            <p:nvSpPr>
              <p:cNvPr id="26" name="Freeform 25"/>
              <p:cNvSpPr/>
              <p:nvPr>
                <p:custDataLst>
                  <p:tags r:id="rId9"/>
                </p:custDataLst>
              </p:nvPr>
            </p:nvSpPr>
            <p:spPr>
              <a:xfrm>
                <a:off x="6542395" y="1327230"/>
                <a:ext cx="304529" cy="304529"/>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1755" rIns="36195" rtlCol="0" anchor="ctr" anchorCtr="0">
                <a:normAutofit fontScale="25000" lnSpcReduction="20000"/>
              </a:bodyPr>
              <a:lstStyle/>
              <a:p>
                <a:pPr indent="0" algn="ctr" fontAlgn="auto">
                  <a:lnSpc>
                    <a:spcPct val="100000"/>
                  </a:lnSpc>
                </a:pPr>
                <a:endParaRPr lang="en-US" sz="8000">
                  <a:solidFill>
                    <a:schemeClr val="lt1"/>
                  </a:solidFill>
                  <a:latin typeface="微软雅黑" panose="020B0503020204020204" charset="-122"/>
                  <a:ea typeface="微软雅黑" panose="020B0503020204020204" charset="-122"/>
                </a:endParaRPr>
              </a:p>
            </p:txBody>
          </p:sp>
        </p:grpSp>
      </p:grpSp>
      <p:grpSp>
        <p:nvGrpSpPr>
          <p:cNvPr id="9" name="目录4"/>
          <p:cNvGrpSpPr/>
          <p:nvPr/>
        </p:nvGrpSpPr>
        <p:grpSpPr>
          <a:xfrm>
            <a:off x="2454910" y="2834005"/>
            <a:ext cx="7882890" cy="525780"/>
            <a:chOff x="3865" y="5856"/>
            <a:chExt cx="12414" cy="828"/>
          </a:xfrm>
        </p:grpSpPr>
        <p:sp>
          <p:nvSpPr>
            <p:cNvPr id="2" name="TextBox 15"/>
            <p:cNvSpPr txBox="1"/>
            <p:nvPr>
              <p:custDataLst>
                <p:tags r:id="rId10"/>
              </p:custDataLst>
            </p:nvPr>
          </p:nvSpPr>
          <p:spPr>
            <a:xfrm>
              <a:off x="4454" y="5856"/>
              <a:ext cx="11825" cy="828"/>
            </a:xfrm>
            <a:prstGeom prst="rect">
              <a:avLst/>
            </a:prstGeom>
            <a:noFill/>
          </p:spPr>
          <p:txBody>
            <a:bodyPr wrap="square" lIns="71755" tIns="36195" rIns="71755" bIns="36195" rtlCol="0" anchor="ctr" anchorCtr="0">
              <a:noAutofit/>
            </a:bodyPr>
            <a:lstStyle/>
            <a:p>
              <a:pPr indent="0" fontAlgn="auto">
                <a:lnSpc>
                  <a:spcPct val="100000"/>
                </a:lnSpc>
              </a:pPr>
              <a:r>
                <a:rPr lang="zh-CN" altLang="en-US" sz="3200" b="1" dirty="0">
                  <a:solidFill>
                    <a:schemeClr val="accent1"/>
                  </a:solidFill>
                  <a:latin typeface="微软雅黑" panose="020B0503020204020204" charset="-122"/>
                  <a:ea typeface="微软雅黑" panose="020B0503020204020204" charset="-122"/>
                </a:rPr>
                <a:t>现阶段完成内容</a:t>
              </a:r>
              <a:endParaRPr lang="zh-CN" altLang="en-US" sz="3200" b="1" dirty="0">
                <a:solidFill>
                  <a:schemeClr val="accent1"/>
                </a:solidFill>
                <a:latin typeface="微软雅黑" panose="020B0503020204020204" charset="-122"/>
                <a:ea typeface="微软雅黑" panose="020B0503020204020204" charset="-122"/>
              </a:endParaRPr>
            </a:p>
          </p:txBody>
        </p:sp>
        <p:grpSp>
          <p:nvGrpSpPr>
            <p:cNvPr id="29" name="Group 23"/>
            <p:cNvGrpSpPr/>
            <p:nvPr/>
          </p:nvGrpSpPr>
          <p:grpSpPr>
            <a:xfrm>
              <a:off x="3865" y="6121"/>
              <a:ext cx="427" cy="298"/>
              <a:chOff x="6542395" y="1327230"/>
              <a:chExt cx="436504" cy="304529"/>
            </a:xfrm>
          </p:grpSpPr>
          <p:sp>
            <p:nvSpPr>
              <p:cNvPr id="30" name="Freeform 24"/>
              <p:cNvSpPr/>
              <p:nvPr>
                <p:custDataLst>
                  <p:tags r:id="rId11"/>
                </p:custDataLst>
              </p:nvPr>
            </p:nvSpPr>
            <p:spPr>
              <a:xfrm>
                <a:off x="6674370" y="1327230"/>
                <a:ext cx="304529" cy="304529"/>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1755" rIns="36195" rtlCol="0" anchor="ctr" anchorCtr="0">
                <a:normAutofit fontScale="25000" lnSpcReduction="20000"/>
              </a:bodyPr>
              <a:lstStyle/>
              <a:p>
                <a:pPr indent="0" algn="ctr" fontAlgn="auto">
                  <a:lnSpc>
                    <a:spcPct val="100000"/>
                  </a:lnSpc>
                </a:pPr>
                <a:endParaRPr lang="en-US" sz="8000">
                  <a:solidFill>
                    <a:schemeClr val="lt1"/>
                  </a:solidFill>
                  <a:latin typeface="微软雅黑" panose="020B0503020204020204" charset="-122"/>
                  <a:ea typeface="微软雅黑" panose="020B0503020204020204" charset="-122"/>
                </a:endParaRPr>
              </a:p>
            </p:txBody>
          </p:sp>
          <p:sp>
            <p:nvSpPr>
              <p:cNvPr id="31" name="Freeform 25"/>
              <p:cNvSpPr/>
              <p:nvPr>
                <p:custDataLst>
                  <p:tags r:id="rId12"/>
                </p:custDataLst>
              </p:nvPr>
            </p:nvSpPr>
            <p:spPr>
              <a:xfrm>
                <a:off x="6542395" y="1327230"/>
                <a:ext cx="304529" cy="304529"/>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1755" rIns="36195" rtlCol="0" anchor="ctr" anchorCtr="0">
                <a:normAutofit fontScale="25000" lnSpcReduction="20000"/>
              </a:bodyPr>
              <a:lstStyle/>
              <a:p>
                <a:pPr indent="0" algn="ctr" fontAlgn="auto">
                  <a:lnSpc>
                    <a:spcPct val="100000"/>
                  </a:lnSpc>
                </a:pPr>
                <a:endParaRPr lang="en-US" sz="8000">
                  <a:solidFill>
                    <a:schemeClr val="lt1"/>
                  </a:solidFill>
                  <a:latin typeface="微软雅黑" panose="020B0503020204020204" charset="-122"/>
                  <a:ea typeface="微软雅黑" panose="020B0503020204020204" charset="-122"/>
                </a:endParaRPr>
              </a:p>
            </p:txBody>
          </p:sp>
        </p:grpSp>
      </p:grpSp>
      <p:grpSp>
        <p:nvGrpSpPr>
          <p:cNvPr id="11" name="目录5"/>
          <p:cNvGrpSpPr/>
          <p:nvPr/>
        </p:nvGrpSpPr>
        <p:grpSpPr>
          <a:xfrm>
            <a:off x="2455545" y="4351655"/>
            <a:ext cx="7882890" cy="487680"/>
            <a:chOff x="3865" y="6894"/>
            <a:chExt cx="12414" cy="768"/>
          </a:xfrm>
        </p:grpSpPr>
        <p:sp>
          <p:nvSpPr>
            <p:cNvPr id="32" name="TextBox 15"/>
            <p:cNvSpPr txBox="1"/>
            <p:nvPr>
              <p:custDataLst>
                <p:tags r:id="rId13"/>
              </p:custDataLst>
            </p:nvPr>
          </p:nvSpPr>
          <p:spPr>
            <a:xfrm>
              <a:off x="4455" y="6894"/>
              <a:ext cx="11824" cy="768"/>
            </a:xfrm>
            <a:prstGeom prst="rect">
              <a:avLst/>
            </a:prstGeom>
            <a:noFill/>
          </p:spPr>
          <p:txBody>
            <a:bodyPr wrap="square" lIns="71755" tIns="36195" rIns="71755" bIns="36195" rtlCol="0" anchor="ctr" anchorCtr="0">
              <a:noAutofit/>
            </a:bodyPr>
            <a:lstStyle/>
            <a:p>
              <a:pPr indent="0" fontAlgn="auto">
                <a:lnSpc>
                  <a:spcPct val="100000"/>
                </a:lnSpc>
              </a:pPr>
              <a:r>
                <a:rPr lang="zh-CN" altLang="en-US" sz="3200" b="1" dirty="0">
                  <a:solidFill>
                    <a:schemeClr val="accent1"/>
                  </a:solidFill>
                  <a:latin typeface="微软雅黑" panose="020B0503020204020204" charset="-122"/>
                  <a:ea typeface="微软雅黑" panose="020B0503020204020204" charset="-122"/>
                </a:rPr>
                <a:t>队伍介绍</a:t>
              </a:r>
              <a:endParaRPr lang="zh-CN" altLang="en-US" sz="3200" b="1" dirty="0">
                <a:solidFill>
                  <a:schemeClr val="accent1"/>
                </a:solidFill>
                <a:latin typeface="微软雅黑" panose="020B0503020204020204" charset="-122"/>
                <a:ea typeface="微软雅黑" panose="020B0503020204020204" charset="-122"/>
              </a:endParaRPr>
            </a:p>
          </p:txBody>
        </p:sp>
        <p:grpSp>
          <p:nvGrpSpPr>
            <p:cNvPr id="34" name="Group 23"/>
            <p:cNvGrpSpPr/>
            <p:nvPr/>
          </p:nvGrpSpPr>
          <p:grpSpPr>
            <a:xfrm>
              <a:off x="3865" y="7129"/>
              <a:ext cx="427" cy="298"/>
              <a:chOff x="6542395" y="1327230"/>
              <a:chExt cx="436504" cy="304529"/>
            </a:xfrm>
          </p:grpSpPr>
          <p:sp>
            <p:nvSpPr>
              <p:cNvPr id="35" name="Freeform 24"/>
              <p:cNvSpPr/>
              <p:nvPr>
                <p:custDataLst>
                  <p:tags r:id="rId14"/>
                </p:custDataLst>
              </p:nvPr>
            </p:nvSpPr>
            <p:spPr>
              <a:xfrm>
                <a:off x="6674370" y="1327230"/>
                <a:ext cx="304529" cy="304529"/>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1755" rIns="36195" rtlCol="0" anchor="ctr" anchorCtr="0">
                <a:normAutofit fontScale="25000" lnSpcReduction="20000"/>
              </a:bodyPr>
              <a:lstStyle/>
              <a:p>
                <a:pPr indent="0" algn="ctr" fontAlgn="auto">
                  <a:lnSpc>
                    <a:spcPct val="100000"/>
                  </a:lnSpc>
                </a:pPr>
                <a:endParaRPr lang="en-US" sz="8000">
                  <a:solidFill>
                    <a:schemeClr val="lt1"/>
                  </a:solidFill>
                  <a:latin typeface="微软雅黑" panose="020B0503020204020204" charset="-122"/>
                  <a:ea typeface="微软雅黑" panose="020B0503020204020204" charset="-122"/>
                </a:endParaRPr>
              </a:p>
            </p:txBody>
          </p:sp>
          <p:sp>
            <p:nvSpPr>
              <p:cNvPr id="36" name="Freeform 25"/>
              <p:cNvSpPr/>
              <p:nvPr>
                <p:custDataLst>
                  <p:tags r:id="rId15"/>
                </p:custDataLst>
              </p:nvPr>
            </p:nvSpPr>
            <p:spPr>
              <a:xfrm>
                <a:off x="6542395" y="1327230"/>
                <a:ext cx="304529" cy="304529"/>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1755" rIns="36195" rtlCol="0" anchor="ctr" anchorCtr="0">
                <a:normAutofit fontScale="25000" lnSpcReduction="20000"/>
              </a:bodyPr>
              <a:lstStyle/>
              <a:p>
                <a:pPr indent="0" algn="ctr" fontAlgn="auto">
                  <a:lnSpc>
                    <a:spcPct val="100000"/>
                  </a:lnSpc>
                </a:pPr>
                <a:endParaRPr lang="en-US" sz="8000">
                  <a:solidFill>
                    <a:schemeClr val="lt1"/>
                  </a:solidFill>
                  <a:latin typeface="微软雅黑" panose="020B0503020204020204" charset="-122"/>
                  <a:ea typeface="微软雅黑" panose="020B0503020204020204" charset="-122"/>
                </a:endParaRPr>
              </a:p>
            </p:txBody>
          </p:sp>
        </p:grpSp>
      </p:grpSp>
    </p:spTree>
    <p:custDataLst>
      <p:tags r:id="rId16"/>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1.50"/>
                                          </p:val>
                                        </p:tav>
                                      </p:tavLst>
                                    </p:anim>
                                    <p:anim calcmode="lin" valueType="num">
                                      <p:cBhvr>
                                        <p:cTn id="8" dur="500" fill="hold"/>
                                        <p:tgtEl>
                                          <p:spTgt spid="3"/>
                                        </p:tgtEl>
                                        <p:attrNameLst>
                                          <p:attrName>ppt_h</p:attrName>
                                        </p:attrNameLst>
                                      </p:cBhvr>
                                      <p:tavLst>
                                        <p:tav tm="0">
                                          <p:val>
                                            <p:fltVal val="0"/>
                                          </p:val>
                                        </p:tav>
                                        <p:tav tm="100000">
                                          <p:val>
                                            <p:strVal val="#ppt_h*1.50"/>
                                          </p:val>
                                        </p:tav>
                                      </p:tavLst>
                                    </p:anim>
                                    <p:animEffect transition="in" filter="fade">
                                      <p:cBhvr>
                                        <p:cTn id="9" dur="500"/>
                                        <p:tgtEl>
                                          <p:spTgt spid="3"/>
                                        </p:tgtEl>
                                      </p:cBhvr>
                                    </p:animEffect>
                                    <p:anim calcmode="lin" valueType="num">
                                      <p:cBhvr>
                                        <p:cTn id="10" dur="500">
                                          <p:stCondLst>
                                            <p:cond delay="0"/>
                                          </p:stCondLst>
                                        </p:cTn>
                                        <p:tgtEl>
                                          <p:spTgt spid="3"/>
                                        </p:tgtEl>
                                        <p:attrNameLst>
                                          <p:attrName>ppt_x</p:attrName>
                                        </p:attrNameLst>
                                      </p:cBhvr>
                                      <p:tavLst>
                                        <p:tav tm="0">
                                          <p:val>
                                            <p:strVal val="#ppt_x"/>
                                          </p:val>
                                        </p:tav>
                                        <p:tav tm="100000">
                                          <p:val>
                                            <p:fltVal val="0.5"/>
                                          </p:val>
                                        </p:tav>
                                      </p:tavLst>
                                    </p:anim>
                                    <p:anim calcmode="lin" valueType="num">
                                      <p:cBhvr>
                                        <p:cTn id="11" dur="500">
                                          <p:stCondLst>
                                            <p:cond delay="0"/>
                                          </p:stCondLst>
                                        </p:cTn>
                                        <p:tgtEl>
                                          <p:spTgt spid="3"/>
                                        </p:tgtEl>
                                        <p:attrNameLst>
                                          <p:attrName>ppt_y</p:attrName>
                                        </p:attrNameLst>
                                      </p:cBhvr>
                                      <p:tavLst>
                                        <p:tav tm="0">
                                          <p:val>
                                            <p:strVal val="#ppt_y"/>
                                          </p:val>
                                        </p:tav>
                                        <p:tav tm="100000">
                                          <p:val>
                                            <p:flt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strVal val="#ppt_w*1.50"/>
                                          </p:val>
                                        </p:tav>
                                        <p:tav tm="100000">
                                          <p:val>
                                            <p:strVal val="#ppt_w"/>
                                          </p:val>
                                        </p:tav>
                                      </p:tavLst>
                                    </p:anim>
                                    <p:anim calcmode="lin" valueType="num">
                                      <p:cBhvr>
                                        <p:cTn id="17" dur="500" fill="hold"/>
                                        <p:tgtEl>
                                          <p:spTgt spid="3"/>
                                        </p:tgtEl>
                                        <p:attrNameLst>
                                          <p:attrName>ppt_h</p:attrName>
                                        </p:attrNameLst>
                                      </p:cBhvr>
                                      <p:tavLst>
                                        <p:tav tm="0">
                                          <p:val>
                                            <p:strVal val="#ppt_h*1.50"/>
                                          </p:val>
                                        </p:tav>
                                        <p:tav tm="100000">
                                          <p:val>
                                            <p:strVal val="#ppt_h"/>
                                          </p:val>
                                        </p:tav>
                                      </p:tavLst>
                                    </p:anim>
                                    <p:animEffect transition="in" filter="fade">
                                      <p:cBhvr>
                                        <p:cTn id="18" dur="500"/>
                                        <p:tgtEl>
                                          <p:spTgt spid="3"/>
                                        </p:tgtEl>
                                      </p:cBhvr>
                                    </p:animEffect>
                                    <p:anim calcmode="lin" valueType="num">
                                      <p:cBhvr>
                                        <p:cTn id="19" dur="500">
                                          <p:stCondLst>
                                            <p:cond delay="0"/>
                                          </p:stCondLst>
                                        </p:cTn>
                                        <p:tgtEl>
                                          <p:spTgt spid="3"/>
                                        </p:tgtEl>
                                        <p:attrNameLst>
                                          <p:attrName>ppt_x</p:attrName>
                                        </p:attrNameLst>
                                      </p:cBhvr>
                                      <p:tavLst>
                                        <p:tav tm="0">
                                          <p:val>
                                            <p:fltVal val="0.5"/>
                                          </p:val>
                                        </p:tav>
                                        <p:tav tm="100000">
                                          <p:val>
                                            <p:strVal val="#ppt_x"/>
                                          </p:val>
                                        </p:tav>
                                      </p:tavLst>
                                    </p:anim>
                                    <p:anim calcmode="lin" valueType="num">
                                      <p:cBhvr>
                                        <p:cTn id="20" dur="500">
                                          <p:stCondLst>
                                            <p:cond delay="0"/>
                                          </p:stCondLst>
                                        </p:cTn>
                                        <p:tgtEl>
                                          <p:spTgt spid="3"/>
                                        </p:tgtEl>
                                        <p:attrNameLst>
                                          <p:attrName>ppt_y</p:attrName>
                                        </p:attrNameLst>
                                      </p:cBhvr>
                                      <p:tavLst>
                                        <p:tav tm="0">
                                          <p:val>
                                            <p:fltVal val="0.5"/>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p:tgtEl>
                                          <p:spTgt spid="4"/>
                                        </p:tgtEl>
                                        <p:attrNameLst>
                                          <p:attrName>ppt_y</p:attrName>
                                        </p:attrNameLst>
                                      </p:cBhvr>
                                      <p:tavLst>
                                        <p:tav tm="0">
                                          <p:val>
                                            <p:strVal val="#ppt_y+#ppt_h*1.125000"/>
                                          </p:val>
                                        </p:tav>
                                        <p:tav tm="100000">
                                          <p:val>
                                            <p:strVal val="#ppt_y"/>
                                          </p:val>
                                        </p:tav>
                                      </p:tavLst>
                                    </p:anim>
                                    <p:animEffect transition="in" filter="wipe(up)">
                                      <p:cBhvr>
                                        <p:cTn id="26" dur="500"/>
                                        <p:tgtEl>
                                          <p:spTgt spid="4"/>
                                        </p:tgtEl>
                                      </p:cBhvr>
                                    </p:animEffect>
                                  </p:childTnLst>
                                </p:cTn>
                              </p:par>
                              <p:par>
                                <p:cTn id="27" presetID="10" presetClass="entr" presetSubtype="0" fill="hold" grpId="2" nodeType="withEffect">
                                  <p:stCondLst>
                                    <p:cond delay="0"/>
                                  </p:stCondLst>
                                  <p:iterate type="lt">
                                    <p:tmPct val="10000"/>
                                  </p:iterate>
                                  <p:childTnLst>
                                    <p:set>
                                      <p:cBhvr>
                                        <p:cTn id="28" dur="300" fill="hold">
                                          <p:stCondLst>
                                            <p:cond delay="0"/>
                                          </p:stCondLst>
                                        </p:cTn>
                                        <p:tgtEl>
                                          <p:spTgt spid="3"/>
                                        </p:tgtEl>
                                        <p:attrNameLst>
                                          <p:attrName>style.visibility</p:attrName>
                                        </p:attrNameLst>
                                      </p:cBhvr>
                                      <p:to>
                                        <p:strVal val="visible"/>
                                      </p:to>
                                    </p:set>
                                    <p:animEffect transition="in" filter="fade">
                                      <p:cBhvr>
                                        <p:cTn id="29" dur="300"/>
                                        <p:tgtEl>
                                          <p:spTgt spid="3"/>
                                        </p:tgtEl>
                                      </p:cBhvr>
                                    </p:animEffect>
                                    <p:anim calcmode="lin" valueType="num">
                                      <p:cBhvr>
                                        <p:cTn id="30" dur="60">
                                          <p:stCondLst>
                                            <p:cond delay="0"/>
                                          </p:stCondLst>
                                        </p:cTn>
                                        <p:tgtEl>
                                          <p:spTgt spid="3"/>
                                        </p:tgtEl>
                                        <p:attrNameLst>
                                          <p:attrName>ppt_x</p:attrName>
                                        </p:attrNameLst>
                                      </p:cBhvr>
                                      <p:tavLst>
                                        <p:tav tm="0" fmla="$">
                                          <p:val>
                                            <p:strVal val="#ppt_x"/>
                                          </p:val>
                                        </p:tav>
                                        <p:tav tm="100000" fmla="$">
                                          <p:val>
                                            <p:strVal val="#ppt_x+rand(ppt_w)-ppt_w/2"/>
                                          </p:val>
                                        </p:tav>
                                      </p:tavLst>
                                    </p:anim>
                                    <p:anim calcmode="lin" valueType="num">
                                      <p:cBhvr>
                                        <p:cTn id="31" dur="60">
                                          <p:stCondLst>
                                            <p:cond delay="0"/>
                                          </p:stCondLst>
                                        </p:cTn>
                                        <p:tgtEl>
                                          <p:spTgt spid="3"/>
                                        </p:tgtEl>
                                        <p:attrNameLst>
                                          <p:attrName>ppt_y</p:attrName>
                                        </p:attrNameLst>
                                      </p:cBhvr>
                                      <p:tavLst>
                                        <p:tav tm="0" fmla="$">
                                          <p:val>
                                            <p:strVal val="#ppt_y"/>
                                          </p:val>
                                        </p:tav>
                                        <p:tav tm="100000" fmla="$">
                                          <p:val>
                                            <p:strVal val="#ppt_y+rand(ppt_h)-ppt_h/2"/>
                                          </p:val>
                                        </p:tav>
                                      </p:tavLst>
                                    </p:anim>
                                    <p:animScale>
                                      <p:cBhvr>
                                        <p:cTn id="32" dur="100" accel="50000">
                                          <p:stCondLst>
                                            <p:cond delay="50"/>
                                          </p:stCondLst>
                                        </p:cTn>
                                        <p:tgtEl>
                                          <p:spTgt spid="3"/>
                                        </p:tgtEl>
                                      </p:cBhvr>
                                      <p:from x="100000" y="100000"/>
                                      <p:to x="250000" y="250000"/>
                                    </p:animScale>
                                    <p:animScale>
                                      <p:cBhvr>
                                        <p:cTn id="33" dur="150" accel="50000">
                                          <p:stCondLst>
                                            <p:cond delay="150"/>
                                          </p:stCondLst>
                                        </p:cTn>
                                        <p:tgtEl>
                                          <p:spTgt spid="3"/>
                                        </p:tgtEl>
                                      </p:cBhvr>
                                      <p:from x="100000" y="100000"/>
                                      <p:to x="150000" y="150000"/>
                                    </p:animScale>
                                    <p:anim calcmode="lin" valueType="num">
                                      <p:cBhvr>
                                        <p:cTn id="34" dur="60">
                                          <p:stCondLst>
                                            <p:cond delay="150"/>
                                          </p:stCondLst>
                                        </p:cTn>
                                        <p:tgtEl>
                                          <p:spTgt spid="3"/>
                                        </p:tgtEl>
                                        <p:attrNameLst>
                                          <p:attrName>ppt_x</p:attrName>
                                        </p:attrNameLst>
                                      </p:cBhvr>
                                      <p:tavLst>
                                        <p:tav tm="0" fmla="$">
                                          <p:val>
                                            <p:strVal val="#ppt_x"/>
                                          </p:val>
                                        </p:tav>
                                        <p:tav tm="100000" fmla="$">
                                          <p:val>
                                            <p:strVal val="#ppt_x+#ppt_w/2"/>
                                          </p:val>
                                        </p:tav>
                                      </p:tavLst>
                                    </p:anim>
                                    <p:anim calcmode="lin" valueType="num">
                                      <p:cBhvr>
                                        <p:cTn id="35" dur="60">
                                          <p:stCondLst>
                                            <p:cond delay="150"/>
                                          </p:stCondLst>
                                        </p:cTn>
                                        <p:tgtEl>
                                          <p:spTgt spid="3"/>
                                        </p:tgtEl>
                                        <p:attrNameLst>
                                          <p:attrName>ppt_y</p:attrName>
                                        </p:attrNameLst>
                                      </p:cBhvr>
                                      <p:tavLst>
                                        <p:tav tm="0" fmla="$">
                                          <p:val>
                                            <p:strVal val="#ppt_y"/>
                                          </p:val>
                                        </p:tav>
                                        <p:tav tm="100000" fmla="$">
                                          <p:val>
                                            <p:strVal val="#ppt_y+#ppt_h/3"/>
                                          </p:val>
                                        </p:tav>
                                      </p:tavLst>
                                    </p:anim>
                                  </p:childTnLst>
                                </p:cTn>
                              </p:par>
                              <p:par>
                                <p:cTn id="36" presetID="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500">
                                          <p:stCondLst>
                                            <p:cond delay="0"/>
                                          </p:stCondLst>
                                        </p:cTn>
                                        <p:tgtEl>
                                          <p:spTgt spid="5"/>
                                        </p:tgtEl>
                                        <p:attrNameLst>
                                          <p:attrName>ppt_x</p:attrName>
                                        </p:attrNameLst>
                                      </p:cBhvr>
                                      <p:tavLst>
                                        <p:tav tm="0" fmla="((floor(#ppt_x-0.5)+ceil(#ppt_x-0.5))*0.5+0.5)+(#ppt_x- ((floor(#ppt_x-0.5)+ceil(#ppt_x-0.5))*0.5+0.5))*$">
                                          <p:val>
                                            <p:fltVal val="0"/>
                                          </p:val>
                                        </p:tav>
                                        <p:tav tm="100000">
                                          <p:val>
                                            <p:fltVal val="1"/>
                                          </p:val>
                                        </p:tav>
                                      </p:tavLst>
                                    </p:anim>
                                    <p:anim calcmode="lin" valueType="num">
                                      <p:cBhvr>
                                        <p:cTn id="39" dur="500">
                                          <p:stCondLst>
                                            <p:cond delay="0"/>
                                          </p:stCondLst>
                                        </p:cTn>
                                        <p:tgtEl>
                                          <p:spTgt spid="5"/>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40" dur="500">
                                          <p:stCondLst>
                                            <p:cond delay="0"/>
                                          </p:stCondLst>
                                        </p:cTn>
                                        <p:tgtEl>
                                          <p:spTgt spid="5"/>
                                        </p:tgtEl>
                                        <p:attrNameLst>
                                          <p:attrName>style.opacity</p:attrName>
                                        </p:attrNameLst>
                                      </p:cBhvr>
                                      <p:tavLst>
                                        <p:tav tm="0">
                                          <p:val>
                                            <p:fltVal val="0"/>
                                          </p:val>
                                        </p:tav>
                                        <p:tav tm="100000">
                                          <p:val>
                                            <p:fltVal val="1"/>
                                          </p:val>
                                        </p:tav>
                                      </p:tavLst>
                                    </p:anim>
                                    <p:anim calcmode="lin" valueType="num">
                                      <p:cBhvr>
                                        <p:cTn id="41" dur="500">
                                          <p:stCondLst>
                                            <p:cond delay="0"/>
                                          </p:stCondLst>
                                        </p:cTn>
                                        <p:tgtEl>
                                          <p:spTgt spid="5"/>
                                        </p:tgtEl>
                                        <p:attrNameLst>
                                          <p:attrName>ppt_w</p:attrName>
                                        </p:attrNameLst>
                                      </p:cBhvr>
                                      <p:tavLst>
                                        <p:tav tm="0">
                                          <p:val>
                                            <p:strVal val="#ppt_w*2"/>
                                          </p:val>
                                        </p:tav>
                                        <p:tav tm="100000">
                                          <p:val>
                                            <p:strVal val="#ppt_w"/>
                                          </p:val>
                                        </p:tav>
                                      </p:tavLst>
                                    </p:anim>
                                    <p:anim calcmode="lin" valueType="num">
                                      <p:cBhvr>
                                        <p:cTn id="42" dur="500">
                                          <p:stCondLst>
                                            <p:cond delay="0"/>
                                          </p:stCondLst>
                                        </p:cTn>
                                        <p:tgtEl>
                                          <p:spTgt spid="5"/>
                                        </p:tgtEl>
                                        <p:attrNameLst>
                                          <p:attrName>ppt_h</p:attrName>
                                        </p:attrNameLst>
                                      </p:cBhvr>
                                      <p:tavLst>
                                        <p:tav tm="0">
                                          <p:val>
                                            <p:strVal val="#ppt_h*2"/>
                                          </p:val>
                                        </p:tav>
                                        <p:tav tm="100000">
                                          <p:val>
                                            <p:strVal val="#ppt_h"/>
                                          </p:val>
                                        </p:tav>
                                      </p:tavLst>
                                    </p:anim>
                                  </p:childTnLst>
                                </p:cTn>
                              </p:par>
                              <p:par>
                                <p:cTn id="43" presetID="0"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p:cTn id="45" dur="500">
                                          <p:stCondLst>
                                            <p:cond delay="0"/>
                                          </p:stCondLst>
                                        </p:cTn>
                                        <p:tgtEl>
                                          <p:spTgt spid="4"/>
                                        </p:tgtEl>
                                        <p:attrNameLst>
                                          <p:attrName>ppt_x</p:attrName>
                                        </p:attrNameLst>
                                      </p:cBhvr>
                                      <p:tavLst>
                                        <p:tav tm="0" fmla="((floor(#ppt_x-0.5)+ceil(#ppt_x-0.5))*0.5+0.5)+(#ppt_x- ((floor(#ppt_x-0.5)+ceil(#ppt_x-0.5))*0.5+0.5))*$">
                                          <p:val>
                                            <p:fltVal val="0"/>
                                          </p:val>
                                        </p:tav>
                                        <p:tav tm="100000">
                                          <p:val>
                                            <p:fltVal val="1"/>
                                          </p:val>
                                        </p:tav>
                                      </p:tavLst>
                                    </p:anim>
                                    <p:anim calcmode="lin" valueType="num">
                                      <p:cBhvr>
                                        <p:cTn id="46" dur="500">
                                          <p:stCondLst>
                                            <p:cond delay="0"/>
                                          </p:stCondLst>
                                        </p:cTn>
                                        <p:tgtEl>
                                          <p:spTgt spid="4"/>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47" dur="500">
                                          <p:stCondLst>
                                            <p:cond delay="0"/>
                                          </p:stCondLst>
                                        </p:cTn>
                                        <p:tgtEl>
                                          <p:spTgt spid="4"/>
                                        </p:tgtEl>
                                        <p:attrNameLst>
                                          <p:attrName>style.opacity</p:attrName>
                                        </p:attrNameLst>
                                      </p:cBhvr>
                                      <p:tavLst>
                                        <p:tav tm="0">
                                          <p:val>
                                            <p:fltVal val="0"/>
                                          </p:val>
                                        </p:tav>
                                        <p:tav tm="100000">
                                          <p:val>
                                            <p:fltVal val="1"/>
                                          </p:val>
                                        </p:tav>
                                      </p:tavLst>
                                    </p:anim>
                                    <p:anim calcmode="lin" valueType="num">
                                      <p:cBhvr>
                                        <p:cTn id="48" dur="500">
                                          <p:stCondLst>
                                            <p:cond delay="0"/>
                                          </p:stCondLst>
                                        </p:cTn>
                                        <p:tgtEl>
                                          <p:spTgt spid="4"/>
                                        </p:tgtEl>
                                        <p:attrNameLst>
                                          <p:attrName>ppt_w</p:attrName>
                                        </p:attrNameLst>
                                      </p:cBhvr>
                                      <p:tavLst>
                                        <p:tav tm="0">
                                          <p:val>
                                            <p:strVal val="#ppt_w*2"/>
                                          </p:val>
                                        </p:tav>
                                        <p:tav tm="100000">
                                          <p:val>
                                            <p:strVal val="#ppt_w"/>
                                          </p:val>
                                        </p:tav>
                                      </p:tavLst>
                                    </p:anim>
                                    <p:anim calcmode="lin" valueType="num">
                                      <p:cBhvr>
                                        <p:cTn id="49" dur="500">
                                          <p:stCondLst>
                                            <p:cond delay="0"/>
                                          </p:stCondLst>
                                        </p:cTn>
                                        <p:tgtEl>
                                          <p:spTgt spid="4"/>
                                        </p:tgtEl>
                                        <p:attrNameLst>
                                          <p:attrName>ppt_h</p:attrName>
                                        </p:attrNameLst>
                                      </p:cBhvr>
                                      <p:tavLst>
                                        <p:tav tm="0">
                                          <p:val>
                                            <p:strVal val="#ppt_h*2"/>
                                          </p:val>
                                        </p:tav>
                                        <p:tav tm="100000">
                                          <p:val>
                                            <p:strVal val="#ppt_h"/>
                                          </p:val>
                                        </p:tav>
                                      </p:tavLst>
                                    </p:anim>
                                  </p:childTnLst>
                                </p:cTn>
                              </p:par>
                              <p:par>
                                <p:cTn id="50" presetID="0"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500">
                                          <p:stCondLst>
                                            <p:cond delay="0"/>
                                          </p:stCondLst>
                                        </p:cTn>
                                        <p:tgtEl>
                                          <p:spTgt spid="27"/>
                                        </p:tgtEl>
                                        <p:attrNameLst>
                                          <p:attrName>ppt_x</p:attrName>
                                        </p:attrNameLst>
                                      </p:cBhvr>
                                      <p:tavLst>
                                        <p:tav tm="0" fmla="((floor(#ppt_x-0.5)+ceil(#ppt_x-0.5))*0.5+0.5)+(#ppt_x- ((floor(#ppt_x-0.5)+ceil(#ppt_x-0.5))*0.5+0.5))*$">
                                          <p:val>
                                            <p:fltVal val="0"/>
                                          </p:val>
                                        </p:tav>
                                        <p:tav tm="100000">
                                          <p:val>
                                            <p:fltVal val="1"/>
                                          </p:val>
                                        </p:tav>
                                      </p:tavLst>
                                    </p:anim>
                                    <p:anim calcmode="lin" valueType="num">
                                      <p:cBhvr>
                                        <p:cTn id="53" dur="500">
                                          <p:stCondLst>
                                            <p:cond delay="0"/>
                                          </p:stCondLst>
                                        </p:cTn>
                                        <p:tgtEl>
                                          <p:spTgt spid="27"/>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54" dur="500">
                                          <p:stCondLst>
                                            <p:cond delay="0"/>
                                          </p:stCondLst>
                                        </p:cTn>
                                        <p:tgtEl>
                                          <p:spTgt spid="27"/>
                                        </p:tgtEl>
                                        <p:attrNameLst>
                                          <p:attrName>style.opacity</p:attrName>
                                        </p:attrNameLst>
                                      </p:cBhvr>
                                      <p:tavLst>
                                        <p:tav tm="0">
                                          <p:val>
                                            <p:fltVal val="0"/>
                                          </p:val>
                                        </p:tav>
                                        <p:tav tm="100000">
                                          <p:val>
                                            <p:fltVal val="1"/>
                                          </p:val>
                                        </p:tav>
                                      </p:tavLst>
                                    </p:anim>
                                    <p:anim calcmode="lin" valueType="num">
                                      <p:cBhvr>
                                        <p:cTn id="55" dur="500">
                                          <p:stCondLst>
                                            <p:cond delay="0"/>
                                          </p:stCondLst>
                                        </p:cTn>
                                        <p:tgtEl>
                                          <p:spTgt spid="27"/>
                                        </p:tgtEl>
                                        <p:attrNameLst>
                                          <p:attrName>ppt_w</p:attrName>
                                        </p:attrNameLst>
                                      </p:cBhvr>
                                      <p:tavLst>
                                        <p:tav tm="0">
                                          <p:val>
                                            <p:strVal val="#ppt_w*2"/>
                                          </p:val>
                                        </p:tav>
                                        <p:tav tm="100000">
                                          <p:val>
                                            <p:strVal val="#ppt_w"/>
                                          </p:val>
                                        </p:tav>
                                      </p:tavLst>
                                    </p:anim>
                                    <p:anim calcmode="lin" valueType="num">
                                      <p:cBhvr>
                                        <p:cTn id="56" dur="500">
                                          <p:stCondLst>
                                            <p:cond delay="0"/>
                                          </p:stCondLst>
                                        </p:cTn>
                                        <p:tgtEl>
                                          <p:spTgt spid="27"/>
                                        </p:tgtEl>
                                        <p:attrNameLst>
                                          <p:attrName>ppt_h</p:attrName>
                                        </p:attrNameLst>
                                      </p:cBhvr>
                                      <p:tavLst>
                                        <p:tav tm="0">
                                          <p:val>
                                            <p:strVal val="#ppt_h*2"/>
                                          </p:val>
                                        </p:tav>
                                        <p:tav tm="100000">
                                          <p:val>
                                            <p:strVal val="#ppt_h"/>
                                          </p:val>
                                        </p:tav>
                                      </p:tavLst>
                                    </p:anim>
                                  </p:childTnLst>
                                </p:cTn>
                              </p:par>
                              <p:par>
                                <p:cTn id="57" presetID="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p:cTn id="59" dur="500">
                                          <p:stCondLst>
                                            <p:cond delay="0"/>
                                          </p:stCondLst>
                                        </p:cTn>
                                        <p:tgtEl>
                                          <p:spTgt spid="28"/>
                                        </p:tgtEl>
                                        <p:attrNameLst>
                                          <p:attrName>ppt_x</p:attrName>
                                        </p:attrNameLst>
                                      </p:cBhvr>
                                      <p:tavLst>
                                        <p:tav tm="0" fmla="((floor(#ppt_x-0.5)+ceil(#ppt_x-0.5))*0.5+0.5)+(#ppt_x- ((floor(#ppt_x-0.5)+ceil(#ppt_x-0.5))*0.5+0.5))*$">
                                          <p:val>
                                            <p:fltVal val="0"/>
                                          </p:val>
                                        </p:tav>
                                        <p:tav tm="100000">
                                          <p:val>
                                            <p:fltVal val="1"/>
                                          </p:val>
                                        </p:tav>
                                      </p:tavLst>
                                    </p:anim>
                                    <p:anim calcmode="lin" valueType="num">
                                      <p:cBhvr>
                                        <p:cTn id="60" dur="500">
                                          <p:stCondLst>
                                            <p:cond delay="0"/>
                                          </p:stCondLst>
                                        </p:cTn>
                                        <p:tgtEl>
                                          <p:spTgt spid="28"/>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61" dur="500">
                                          <p:stCondLst>
                                            <p:cond delay="0"/>
                                          </p:stCondLst>
                                        </p:cTn>
                                        <p:tgtEl>
                                          <p:spTgt spid="28"/>
                                        </p:tgtEl>
                                        <p:attrNameLst>
                                          <p:attrName>style.opacity</p:attrName>
                                        </p:attrNameLst>
                                      </p:cBhvr>
                                      <p:tavLst>
                                        <p:tav tm="0">
                                          <p:val>
                                            <p:fltVal val="0"/>
                                          </p:val>
                                        </p:tav>
                                        <p:tav tm="100000">
                                          <p:val>
                                            <p:fltVal val="1"/>
                                          </p:val>
                                        </p:tav>
                                      </p:tavLst>
                                    </p:anim>
                                    <p:anim calcmode="lin" valueType="num">
                                      <p:cBhvr>
                                        <p:cTn id="62" dur="500">
                                          <p:stCondLst>
                                            <p:cond delay="0"/>
                                          </p:stCondLst>
                                        </p:cTn>
                                        <p:tgtEl>
                                          <p:spTgt spid="28"/>
                                        </p:tgtEl>
                                        <p:attrNameLst>
                                          <p:attrName>ppt_w</p:attrName>
                                        </p:attrNameLst>
                                      </p:cBhvr>
                                      <p:tavLst>
                                        <p:tav tm="0">
                                          <p:val>
                                            <p:strVal val="#ppt_w*2"/>
                                          </p:val>
                                        </p:tav>
                                        <p:tav tm="100000">
                                          <p:val>
                                            <p:strVal val="#ppt_w"/>
                                          </p:val>
                                        </p:tav>
                                      </p:tavLst>
                                    </p:anim>
                                    <p:anim calcmode="lin" valueType="num">
                                      <p:cBhvr>
                                        <p:cTn id="63" dur="500">
                                          <p:stCondLst>
                                            <p:cond delay="0"/>
                                          </p:stCondLst>
                                        </p:cTn>
                                        <p:tgtEl>
                                          <p:spTgt spid="28"/>
                                        </p:tgtEl>
                                        <p:attrNameLst>
                                          <p:attrName>ppt_h</p:attrName>
                                        </p:attrNameLst>
                                      </p:cBhvr>
                                      <p:tavLst>
                                        <p:tav tm="0">
                                          <p:val>
                                            <p:strVal val="#ppt_h*2"/>
                                          </p:val>
                                        </p:tav>
                                        <p:tav tm="100000">
                                          <p:val>
                                            <p:strVal val="#ppt_h"/>
                                          </p:val>
                                        </p:tav>
                                      </p:tavLst>
                                    </p:anim>
                                  </p:childTnLst>
                                </p:cTn>
                              </p:par>
                              <p:par>
                                <p:cTn id="64" presetID="0" presetClass="entr" presetSubtype="0" fill="hold" nodeType="with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p:cTn id="66" dur="500">
                                          <p:stCondLst>
                                            <p:cond delay="0"/>
                                          </p:stCondLst>
                                        </p:cTn>
                                        <p:tgtEl>
                                          <p:spTgt spid="8"/>
                                        </p:tgtEl>
                                        <p:attrNameLst>
                                          <p:attrName>ppt_x</p:attrName>
                                        </p:attrNameLst>
                                      </p:cBhvr>
                                      <p:tavLst>
                                        <p:tav tm="0" fmla="((floor(#ppt_x-0.5)+ceil(#ppt_x-0.5))*0.5+0.5)+(#ppt_x- ((floor(#ppt_x-0.5)+ceil(#ppt_x-0.5))*0.5+0.5))*$">
                                          <p:val>
                                            <p:fltVal val="0"/>
                                          </p:val>
                                        </p:tav>
                                        <p:tav tm="100000">
                                          <p:val>
                                            <p:fltVal val="1"/>
                                          </p:val>
                                        </p:tav>
                                      </p:tavLst>
                                    </p:anim>
                                    <p:anim calcmode="lin" valueType="num">
                                      <p:cBhvr>
                                        <p:cTn id="67" dur="500">
                                          <p:stCondLst>
                                            <p:cond delay="0"/>
                                          </p:stCondLst>
                                        </p:cTn>
                                        <p:tgtEl>
                                          <p:spTgt spid="8"/>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68" dur="500">
                                          <p:stCondLst>
                                            <p:cond delay="0"/>
                                          </p:stCondLst>
                                        </p:cTn>
                                        <p:tgtEl>
                                          <p:spTgt spid="8"/>
                                        </p:tgtEl>
                                        <p:attrNameLst>
                                          <p:attrName>style.opacity</p:attrName>
                                        </p:attrNameLst>
                                      </p:cBhvr>
                                      <p:tavLst>
                                        <p:tav tm="0">
                                          <p:val>
                                            <p:fltVal val="0"/>
                                          </p:val>
                                        </p:tav>
                                        <p:tav tm="100000">
                                          <p:val>
                                            <p:fltVal val="1"/>
                                          </p:val>
                                        </p:tav>
                                      </p:tavLst>
                                    </p:anim>
                                    <p:anim calcmode="lin" valueType="num">
                                      <p:cBhvr>
                                        <p:cTn id="69" dur="500">
                                          <p:stCondLst>
                                            <p:cond delay="0"/>
                                          </p:stCondLst>
                                        </p:cTn>
                                        <p:tgtEl>
                                          <p:spTgt spid="8"/>
                                        </p:tgtEl>
                                        <p:attrNameLst>
                                          <p:attrName>ppt_w</p:attrName>
                                        </p:attrNameLst>
                                      </p:cBhvr>
                                      <p:tavLst>
                                        <p:tav tm="0">
                                          <p:val>
                                            <p:strVal val="#ppt_w*2"/>
                                          </p:val>
                                        </p:tav>
                                        <p:tav tm="100000">
                                          <p:val>
                                            <p:strVal val="#ppt_w"/>
                                          </p:val>
                                        </p:tav>
                                      </p:tavLst>
                                    </p:anim>
                                    <p:anim calcmode="lin" valueType="num">
                                      <p:cBhvr>
                                        <p:cTn id="70" dur="500">
                                          <p:stCondLst>
                                            <p:cond delay="0"/>
                                          </p:stCondLst>
                                        </p:cTn>
                                        <p:tgtEl>
                                          <p:spTgt spid="8"/>
                                        </p:tgtEl>
                                        <p:attrNameLst>
                                          <p:attrName>ppt_h</p:attrName>
                                        </p:attrNameLst>
                                      </p:cBhvr>
                                      <p:tavLst>
                                        <p:tav tm="0">
                                          <p:val>
                                            <p:strVal val="#ppt_h*2"/>
                                          </p:val>
                                        </p:tav>
                                        <p:tav tm="100000">
                                          <p:val>
                                            <p:strVal val="#ppt_h"/>
                                          </p:val>
                                        </p:tav>
                                      </p:tavLst>
                                    </p:anim>
                                  </p:childTnLst>
                                </p:cTn>
                              </p:par>
                              <p:par>
                                <p:cTn id="71" presetID="0" presetClass="entr" presetSubtype="0" fill="hold" nodeType="with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p:cTn id="73" dur="500">
                                          <p:stCondLst>
                                            <p:cond delay="0"/>
                                          </p:stCondLst>
                                        </p:cTn>
                                        <p:tgtEl>
                                          <p:spTgt spid="9"/>
                                        </p:tgtEl>
                                        <p:attrNameLst>
                                          <p:attrName>ppt_x</p:attrName>
                                        </p:attrNameLst>
                                      </p:cBhvr>
                                      <p:tavLst>
                                        <p:tav tm="0" fmla="((floor(#ppt_x-0.5)+ceil(#ppt_x-0.5))*0.5+0.5)+(#ppt_x- ((floor(#ppt_x-0.5)+ceil(#ppt_x-0.5))*0.5+0.5))*$">
                                          <p:val>
                                            <p:fltVal val="0"/>
                                          </p:val>
                                        </p:tav>
                                        <p:tav tm="100000">
                                          <p:val>
                                            <p:fltVal val="1"/>
                                          </p:val>
                                        </p:tav>
                                      </p:tavLst>
                                    </p:anim>
                                    <p:anim calcmode="lin" valueType="num">
                                      <p:cBhvr>
                                        <p:cTn id="74" dur="500">
                                          <p:stCondLst>
                                            <p:cond delay="0"/>
                                          </p:stCondLst>
                                        </p:cTn>
                                        <p:tgtEl>
                                          <p:spTgt spid="9"/>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75" dur="500">
                                          <p:stCondLst>
                                            <p:cond delay="0"/>
                                          </p:stCondLst>
                                        </p:cTn>
                                        <p:tgtEl>
                                          <p:spTgt spid="9"/>
                                        </p:tgtEl>
                                        <p:attrNameLst>
                                          <p:attrName>style.opacity</p:attrName>
                                        </p:attrNameLst>
                                      </p:cBhvr>
                                      <p:tavLst>
                                        <p:tav tm="0">
                                          <p:val>
                                            <p:fltVal val="0"/>
                                          </p:val>
                                        </p:tav>
                                        <p:tav tm="100000">
                                          <p:val>
                                            <p:fltVal val="1"/>
                                          </p:val>
                                        </p:tav>
                                      </p:tavLst>
                                    </p:anim>
                                    <p:anim calcmode="lin" valueType="num">
                                      <p:cBhvr>
                                        <p:cTn id="76" dur="500">
                                          <p:stCondLst>
                                            <p:cond delay="0"/>
                                          </p:stCondLst>
                                        </p:cTn>
                                        <p:tgtEl>
                                          <p:spTgt spid="9"/>
                                        </p:tgtEl>
                                        <p:attrNameLst>
                                          <p:attrName>ppt_w</p:attrName>
                                        </p:attrNameLst>
                                      </p:cBhvr>
                                      <p:tavLst>
                                        <p:tav tm="0">
                                          <p:val>
                                            <p:strVal val="#ppt_w*2"/>
                                          </p:val>
                                        </p:tav>
                                        <p:tav tm="100000">
                                          <p:val>
                                            <p:strVal val="#ppt_w"/>
                                          </p:val>
                                        </p:tav>
                                      </p:tavLst>
                                    </p:anim>
                                    <p:anim calcmode="lin" valueType="num">
                                      <p:cBhvr>
                                        <p:cTn id="77" dur="500">
                                          <p:stCondLst>
                                            <p:cond delay="0"/>
                                          </p:stCondLst>
                                        </p:cTn>
                                        <p:tgtEl>
                                          <p:spTgt spid="9"/>
                                        </p:tgtEl>
                                        <p:attrNameLst>
                                          <p:attrName>ppt_h</p:attrName>
                                        </p:attrNameLst>
                                      </p:cBhvr>
                                      <p:tavLst>
                                        <p:tav tm="0">
                                          <p:val>
                                            <p:strVal val="#ppt_h*2"/>
                                          </p:val>
                                        </p:tav>
                                        <p:tav tm="100000">
                                          <p:val>
                                            <p:strVal val="#ppt_h"/>
                                          </p:val>
                                        </p:tav>
                                      </p:tavLst>
                                    </p:anim>
                                  </p:childTnLst>
                                </p:cTn>
                              </p:par>
                              <p:par>
                                <p:cTn id="78" presetID="0" presetClass="entr" presetSubtype="0" fill="hold" nodeType="withEffect">
                                  <p:stCondLst>
                                    <p:cond delay="0"/>
                                  </p:stCondLst>
                                  <p:childTnLst>
                                    <p:set>
                                      <p:cBhvr>
                                        <p:cTn id="79" dur="1" fill="hold">
                                          <p:stCondLst>
                                            <p:cond delay="0"/>
                                          </p:stCondLst>
                                        </p:cTn>
                                        <p:tgtEl>
                                          <p:spTgt spid="11"/>
                                        </p:tgtEl>
                                        <p:attrNameLst>
                                          <p:attrName>style.visibility</p:attrName>
                                        </p:attrNameLst>
                                      </p:cBhvr>
                                      <p:to>
                                        <p:strVal val="visible"/>
                                      </p:to>
                                    </p:set>
                                    <p:anim calcmode="lin" valueType="num">
                                      <p:cBhvr>
                                        <p:cTn id="80" dur="500">
                                          <p:stCondLst>
                                            <p:cond delay="0"/>
                                          </p:stCondLst>
                                        </p:cTn>
                                        <p:tgtEl>
                                          <p:spTgt spid="11"/>
                                        </p:tgtEl>
                                        <p:attrNameLst>
                                          <p:attrName>ppt_x</p:attrName>
                                        </p:attrNameLst>
                                      </p:cBhvr>
                                      <p:tavLst>
                                        <p:tav tm="0" fmla="((floor(#ppt_x-0.5)+ceil(#ppt_x-0.5))*0.5+0.5)+(#ppt_x- ((floor(#ppt_x-0.5)+ceil(#ppt_x-0.5))*0.5+0.5))*$">
                                          <p:val>
                                            <p:fltVal val="0"/>
                                          </p:val>
                                        </p:tav>
                                        <p:tav tm="100000">
                                          <p:val>
                                            <p:fltVal val="1"/>
                                          </p:val>
                                        </p:tav>
                                      </p:tavLst>
                                    </p:anim>
                                    <p:anim calcmode="lin" valueType="num">
                                      <p:cBhvr>
                                        <p:cTn id="81" dur="500">
                                          <p:stCondLst>
                                            <p:cond delay="0"/>
                                          </p:stCondLst>
                                        </p:cTn>
                                        <p:tgtEl>
                                          <p:spTgt spid="11"/>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82" dur="500">
                                          <p:stCondLst>
                                            <p:cond delay="0"/>
                                          </p:stCondLst>
                                        </p:cTn>
                                        <p:tgtEl>
                                          <p:spTgt spid="11"/>
                                        </p:tgtEl>
                                        <p:attrNameLst>
                                          <p:attrName>style.opacity</p:attrName>
                                        </p:attrNameLst>
                                      </p:cBhvr>
                                      <p:tavLst>
                                        <p:tav tm="0">
                                          <p:val>
                                            <p:fltVal val="0"/>
                                          </p:val>
                                        </p:tav>
                                        <p:tav tm="100000">
                                          <p:val>
                                            <p:fltVal val="1"/>
                                          </p:val>
                                        </p:tav>
                                      </p:tavLst>
                                    </p:anim>
                                    <p:anim calcmode="lin" valueType="num">
                                      <p:cBhvr>
                                        <p:cTn id="83" dur="500">
                                          <p:stCondLst>
                                            <p:cond delay="0"/>
                                          </p:stCondLst>
                                        </p:cTn>
                                        <p:tgtEl>
                                          <p:spTgt spid="11"/>
                                        </p:tgtEl>
                                        <p:attrNameLst>
                                          <p:attrName>ppt_w</p:attrName>
                                        </p:attrNameLst>
                                      </p:cBhvr>
                                      <p:tavLst>
                                        <p:tav tm="0">
                                          <p:val>
                                            <p:strVal val="#ppt_w*2"/>
                                          </p:val>
                                        </p:tav>
                                        <p:tav tm="100000">
                                          <p:val>
                                            <p:strVal val="#ppt_w"/>
                                          </p:val>
                                        </p:tav>
                                      </p:tavLst>
                                    </p:anim>
                                    <p:anim calcmode="lin" valueType="num">
                                      <p:cBhvr>
                                        <p:cTn id="84" dur="500">
                                          <p:stCondLst>
                                            <p:cond delay="0"/>
                                          </p:stCondLst>
                                        </p:cTn>
                                        <p:tgtEl>
                                          <p:spTgt spid="11"/>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5" grpId="0"/>
      <p:bldP spid="27" grpId="0" animBg="1"/>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平滑1"/>
          <p:cNvSpPr/>
          <p:nvPr>
            <p:custDataLst>
              <p:tags r:id="rId1"/>
            </p:custDataLst>
          </p:nvPr>
        </p:nvSpPr>
        <p:spPr>
          <a:xfrm>
            <a:off x="0" y="6774235"/>
            <a:ext cx="12192000" cy="861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nvGrpSpPr>
          <p:cNvPr id="12" name="平滑3"/>
          <p:cNvGrpSpPr/>
          <p:nvPr/>
        </p:nvGrpSpPr>
        <p:grpSpPr>
          <a:xfrm rot="10800000">
            <a:off x="262890" y="261620"/>
            <a:ext cx="1121410" cy="314960"/>
            <a:chOff x="10346364" y="648401"/>
            <a:chExt cx="1184069" cy="403309"/>
          </a:xfrm>
          <a:solidFill>
            <a:schemeClr val="accent1"/>
          </a:solidFill>
        </p:grpSpPr>
        <p:sp>
          <p:nvSpPr>
            <p:cNvPr id="13" name="5"/>
            <p:cNvSpPr/>
            <p:nvPr>
              <p:custDataLst>
                <p:tags r:id="rId2"/>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14" name="4"/>
            <p:cNvSpPr/>
            <p:nvPr>
              <p:custDataLst>
                <p:tags r:id="rId3"/>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15" name="3"/>
            <p:cNvSpPr/>
            <p:nvPr>
              <p:custDataLst>
                <p:tags r:id="rId4"/>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16" name="2"/>
            <p:cNvSpPr/>
            <p:nvPr>
              <p:custDataLst>
                <p:tags r:id="rId5"/>
              </p:custDataLst>
            </p:nvPr>
          </p:nvSpPr>
          <p:spPr>
            <a:xfrm rot="16200000">
              <a:off x="11211100" y="731741"/>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17" name="1"/>
            <p:cNvSpPr/>
            <p:nvPr>
              <p:custDataLst>
                <p:tags r:id="rId6"/>
              </p:custDataLst>
            </p:nvPr>
          </p:nvSpPr>
          <p:spPr>
            <a:xfrm rot="16200000">
              <a:off x="10973944" y="731741"/>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grpSp>
      <p:sp>
        <p:nvSpPr>
          <p:cNvPr id="7" name="任意多边形: 形状 6"/>
          <p:cNvSpPr/>
          <p:nvPr/>
        </p:nvSpPr>
        <p:spPr>
          <a:xfrm rot="9299201">
            <a:off x="8709055" y="-40132"/>
            <a:ext cx="4867360" cy="7048667"/>
          </a:xfrm>
          <a:custGeom>
            <a:avLst/>
            <a:gdLst>
              <a:gd name="connsiteX0" fmla="*/ 2899759 w 4867360"/>
              <a:gd name="connsiteY0" fmla="*/ 0 h 7048667"/>
              <a:gd name="connsiteX1" fmla="*/ 4379161 w 4867360"/>
              <a:gd name="connsiteY1" fmla="*/ 690275 h 7048667"/>
              <a:gd name="connsiteX2" fmla="*/ 4508655 w 4867360"/>
              <a:gd name="connsiteY2" fmla="*/ 959089 h 7048667"/>
              <a:gd name="connsiteX3" fmla="*/ 4867360 w 4867360"/>
              <a:gd name="connsiteY3" fmla="*/ 2735817 h 7048667"/>
              <a:gd name="connsiteX4" fmla="*/ 2079539 w 4867360"/>
              <a:gd name="connsiteY4" fmla="*/ 6941662 h 7048667"/>
              <a:gd name="connsiteX5" fmla="*/ 1787181 w 4867360"/>
              <a:gd name="connsiteY5" fmla="*/ 7048667 h 7048667"/>
              <a:gd name="connsiteX6" fmla="*/ 0 w 4867360"/>
              <a:gd name="connsiteY6" fmla="*/ 6214786 h 704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67360" h="7048667">
                <a:moveTo>
                  <a:pt x="2899759" y="0"/>
                </a:moveTo>
                <a:lnTo>
                  <a:pt x="4379161" y="690275"/>
                </a:lnTo>
                <a:lnTo>
                  <a:pt x="4508655" y="959089"/>
                </a:lnTo>
                <a:cubicBezTo>
                  <a:pt x="4739634" y="1505183"/>
                  <a:pt x="4867360" y="2105585"/>
                  <a:pt x="4867360" y="2735817"/>
                </a:cubicBezTo>
                <a:cubicBezTo>
                  <a:pt x="4867360" y="4626516"/>
                  <a:pt x="3717825" y="6248726"/>
                  <a:pt x="2079539" y="6941662"/>
                </a:cubicBezTo>
                <a:lnTo>
                  <a:pt x="1787181" y="7048667"/>
                </a:lnTo>
                <a:lnTo>
                  <a:pt x="0" y="6214786"/>
                </a:lnTo>
                <a:close/>
              </a:path>
            </a:pathLst>
          </a:custGeom>
          <a:gradFill>
            <a:gsLst>
              <a:gs pos="7000">
                <a:schemeClr val="accent3">
                  <a:alpha val="0"/>
                </a:schemeClr>
              </a:gs>
              <a:gs pos="100000">
                <a:schemeClr val="accent1">
                  <a:alpha val="3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椭圆 7" hidden="1"/>
          <p:cNvSpPr/>
          <p:nvPr>
            <p:custDataLst>
              <p:tags r:id="rId7"/>
            </p:custDataLst>
          </p:nvPr>
        </p:nvSpPr>
        <p:spPr>
          <a:xfrm rot="19568565">
            <a:off x="6090920" y="-104140"/>
            <a:ext cx="6464935" cy="6464935"/>
          </a:xfrm>
          <a:prstGeom prst="ellipse">
            <a:avLst/>
          </a:prstGeom>
          <a:gradFill>
            <a:gsLst>
              <a:gs pos="27000">
                <a:schemeClr val="accent2">
                  <a:alpha val="31000"/>
                </a:schemeClr>
              </a:gs>
              <a:gs pos="82000">
                <a:schemeClr val="accent1">
                  <a:alpha val="23000"/>
                </a:schemeClr>
              </a:gs>
            </a:gsLst>
            <a:path path="circle">
              <a:fillToRect l="50000" t="50000" r="50000" b="50000"/>
            </a:path>
            <a:tileRect/>
          </a:gradFill>
          <a:ln>
            <a:noFill/>
          </a:ln>
          <a:effectLst>
            <a:softEdge rad="698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2" name="标题"/>
          <p:cNvSpPr>
            <a:spLocks noGrp="1"/>
          </p:cNvSpPr>
          <p:nvPr>
            <p:custDataLst>
              <p:tags r:id="rId8"/>
            </p:custDataLst>
          </p:nvPr>
        </p:nvSpPr>
        <p:spPr>
          <a:xfrm>
            <a:off x="922020" y="576253"/>
            <a:ext cx="4833586" cy="509381"/>
          </a:xfrm>
          <a:prstGeom prst="rect">
            <a:avLst/>
          </a:prstGeom>
        </p:spPr>
        <p:txBody>
          <a:bodyPr wrap="square">
            <a:noAutofit/>
          </a:bodyPr>
          <a:lstStyle>
            <a:lvl1pPr algn="l" defTabSz="914400" rtl="0" eaLnBrk="1" latinLnBrk="0" hangingPunct="1">
              <a:lnSpc>
                <a:spcPct val="90000"/>
              </a:lnSpc>
              <a:spcBef>
                <a:spcPct val="0"/>
              </a:spcBef>
              <a:buNone/>
              <a:defRPr sz="2400" kern="1200">
                <a:solidFill>
                  <a:schemeClr val="bg1"/>
                </a:solidFill>
                <a:latin typeface="阿里巴巴普惠体 B" panose="00020600040101010101" pitchFamily="18" charset="-122"/>
                <a:ea typeface="阿里巴巴普惠体" panose="00020600040101010101" charset="-122"/>
                <a:cs typeface="+mj-cs"/>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3600" b="1" noProof="0" dirty="0">
                <a:ln>
                  <a:noFill/>
                </a:ln>
                <a:solidFill>
                  <a:schemeClr val="accent1"/>
                </a:solidFill>
                <a:effectLst/>
                <a:uLnTx/>
                <a:uFillTx/>
                <a:latin typeface="微软雅黑" panose="020B0503020204020204" charset="-122"/>
                <a:ea typeface="微软雅黑" panose="020B0503020204020204" charset="-122"/>
                <a:sym typeface="+mn-ea"/>
              </a:rPr>
              <a:t>知识</a:t>
            </a:r>
            <a:r>
              <a:rPr lang="zh-CN" altLang="en-US" sz="3600" b="1" noProof="0" dirty="0">
                <a:ln>
                  <a:noFill/>
                </a:ln>
                <a:solidFill>
                  <a:schemeClr val="accent1"/>
                </a:solidFill>
                <a:effectLst/>
                <a:uLnTx/>
                <a:uFillTx/>
                <a:latin typeface="微软雅黑" panose="020B0503020204020204" charset="-122"/>
                <a:ea typeface="微软雅黑" panose="020B0503020204020204" charset="-122"/>
                <a:sym typeface="+mn-ea"/>
              </a:rPr>
              <a:t>条件</a:t>
            </a:r>
            <a:endParaRPr lang="zh-CN" altLang="en-US" sz="3600" b="1" noProof="0" dirty="0">
              <a:ln>
                <a:noFill/>
              </a:ln>
              <a:solidFill>
                <a:schemeClr val="accent1"/>
              </a:solidFill>
              <a:effectLst/>
              <a:uLnTx/>
              <a:uFillTx/>
              <a:latin typeface="微软雅黑" panose="020B0503020204020204" charset="-122"/>
              <a:ea typeface="微软雅黑" panose="020B0503020204020204" charset="-122"/>
              <a:sym typeface="+mn-ea"/>
            </a:endParaRPr>
          </a:p>
        </p:txBody>
      </p:sp>
      <p:grpSp>
        <p:nvGrpSpPr>
          <p:cNvPr id="98" name="组合 97"/>
          <p:cNvGrpSpPr/>
          <p:nvPr/>
        </p:nvGrpSpPr>
        <p:grpSpPr>
          <a:xfrm>
            <a:off x="981004" y="1239974"/>
            <a:ext cx="4092098" cy="120864"/>
            <a:chOff x="7606416" y="1550405"/>
            <a:chExt cx="4092098" cy="120864"/>
          </a:xfrm>
        </p:grpSpPr>
        <p:sp>
          <p:nvSpPr>
            <p:cNvPr id="99" name="平行四边形 98"/>
            <p:cNvSpPr/>
            <p:nvPr userDrawn="1">
              <p:custDataLst>
                <p:tags r:id="rId9"/>
              </p:custDataLst>
            </p:nvPr>
          </p:nvSpPr>
          <p:spPr>
            <a:xfrm flipH="1" flipV="1">
              <a:off x="7606416" y="1550405"/>
              <a:ext cx="134420" cy="120864"/>
            </a:xfrm>
            <a:prstGeom prst="parallelogram">
              <a:avLst>
                <a:gd name="adj" fmla="val 64387"/>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100" name="平行四边形 99"/>
            <p:cNvSpPr/>
            <p:nvPr userDrawn="1">
              <p:custDataLst>
                <p:tags r:id="rId10"/>
              </p:custDataLst>
            </p:nvPr>
          </p:nvSpPr>
          <p:spPr>
            <a:xfrm flipH="1" flipV="1">
              <a:off x="7742178" y="1550405"/>
              <a:ext cx="134420" cy="120864"/>
            </a:xfrm>
            <a:prstGeom prst="parallelogram">
              <a:avLst>
                <a:gd name="adj" fmla="val 64387"/>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101" name="平行四边形 100"/>
            <p:cNvSpPr/>
            <p:nvPr userDrawn="1">
              <p:custDataLst>
                <p:tags r:id="rId11"/>
              </p:custDataLst>
            </p:nvPr>
          </p:nvSpPr>
          <p:spPr>
            <a:xfrm flipH="1" flipV="1">
              <a:off x="7877939" y="1550405"/>
              <a:ext cx="134420" cy="120864"/>
            </a:xfrm>
            <a:prstGeom prst="parallelogram">
              <a:avLst>
                <a:gd name="adj" fmla="val 64387"/>
              </a:avLst>
            </a:prstGeom>
            <a:solidFill>
              <a:schemeClr val="accent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102" name="平行四边形 101"/>
            <p:cNvSpPr/>
            <p:nvPr userDrawn="1">
              <p:custDataLst>
                <p:tags r:id="rId12"/>
              </p:custDataLst>
            </p:nvPr>
          </p:nvSpPr>
          <p:spPr>
            <a:xfrm flipH="1" flipV="1">
              <a:off x="8013701" y="1550405"/>
              <a:ext cx="134420" cy="120864"/>
            </a:xfrm>
            <a:prstGeom prst="parallelogram">
              <a:avLst>
                <a:gd name="adj" fmla="val 64387"/>
              </a:avLst>
            </a:prstGeom>
            <a:solidFill>
              <a:schemeClr val="accent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cxnSp>
          <p:nvCxnSpPr>
            <p:cNvPr id="103" name="直接连接符 102"/>
            <p:cNvCxnSpPr/>
            <p:nvPr userDrawn="1">
              <p:custDataLst>
                <p:tags r:id="rId13"/>
              </p:custDataLst>
            </p:nvPr>
          </p:nvCxnSpPr>
          <p:spPr>
            <a:xfrm>
              <a:off x="8166027" y="1554889"/>
              <a:ext cx="3532487" cy="0"/>
            </a:xfrm>
            <a:prstGeom prst="line">
              <a:avLst/>
            </a:prstGeom>
            <a:ln>
              <a:gradFill flip="none" rotWithShape="1">
                <a:gsLst>
                  <a:gs pos="0">
                    <a:schemeClr val="accent1">
                      <a:alpha val="0"/>
                    </a:schemeClr>
                  </a:gs>
                  <a:gs pos="55000">
                    <a:schemeClr val="accent1">
                      <a:alpha val="4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5" name="椭圆 4"/>
          <p:cNvSpPr/>
          <p:nvPr>
            <p:custDataLst>
              <p:tags r:id="rId14"/>
            </p:custDataLst>
          </p:nvPr>
        </p:nvSpPr>
        <p:spPr>
          <a:xfrm>
            <a:off x="6760563" y="5219182"/>
            <a:ext cx="640321" cy="640321"/>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mn-ea"/>
              <a:sym typeface="+mn-lt"/>
            </a:endParaRPr>
          </a:p>
        </p:txBody>
      </p:sp>
      <p:sp>
        <p:nvSpPr>
          <p:cNvPr id="3" name="椭圆 2"/>
          <p:cNvSpPr/>
          <p:nvPr>
            <p:custDataLst>
              <p:tags r:id="rId15"/>
            </p:custDataLst>
          </p:nvPr>
        </p:nvSpPr>
        <p:spPr>
          <a:xfrm>
            <a:off x="5755606" y="201497"/>
            <a:ext cx="680788" cy="680788"/>
          </a:xfrm>
          <a:prstGeom prst="ellipse">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6" name="椭圆 5"/>
          <p:cNvSpPr/>
          <p:nvPr>
            <p:custDataLst>
              <p:tags r:id="rId16"/>
            </p:custDataLst>
          </p:nvPr>
        </p:nvSpPr>
        <p:spPr>
          <a:xfrm>
            <a:off x="1452133" y="5538620"/>
            <a:ext cx="320161" cy="320161"/>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4" name="矩形: 圆角 3" hidden="1"/>
          <p:cNvSpPr/>
          <p:nvPr/>
        </p:nvSpPr>
        <p:spPr>
          <a:xfrm>
            <a:off x="1028284" y="4745736"/>
            <a:ext cx="1079136" cy="374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关键词</a:t>
            </a:r>
            <a:r>
              <a:rPr lang="en-US" altLang="zh-CN" dirty="0">
                <a:latin typeface="+mj-ea"/>
                <a:ea typeface="+mj-ea"/>
              </a:rPr>
              <a:t>1</a:t>
            </a:r>
            <a:endParaRPr lang="zh-CN" altLang="en-US" dirty="0">
              <a:latin typeface="+mj-ea"/>
              <a:ea typeface="+mj-ea"/>
            </a:endParaRPr>
          </a:p>
        </p:txBody>
      </p:sp>
      <p:sp>
        <p:nvSpPr>
          <p:cNvPr id="9" name="矩形: 圆角 8" hidden="1"/>
          <p:cNvSpPr/>
          <p:nvPr/>
        </p:nvSpPr>
        <p:spPr>
          <a:xfrm>
            <a:off x="2286300" y="4745736"/>
            <a:ext cx="1079136" cy="374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关键词</a:t>
            </a:r>
            <a:r>
              <a:rPr lang="en-US" altLang="zh-CN" dirty="0">
                <a:latin typeface="+mj-ea"/>
                <a:ea typeface="+mj-ea"/>
              </a:rPr>
              <a:t>2</a:t>
            </a:r>
            <a:endParaRPr lang="zh-CN" altLang="en-US" dirty="0">
              <a:latin typeface="+mj-ea"/>
              <a:ea typeface="+mj-ea"/>
            </a:endParaRPr>
          </a:p>
        </p:txBody>
      </p:sp>
      <p:sp>
        <p:nvSpPr>
          <p:cNvPr id="10" name="矩形: 圆角 9" hidden="1"/>
          <p:cNvSpPr/>
          <p:nvPr/>
        </p:nvSpPr>
        <p:spPr>
          <a:xfrm>
            <a:off x="4640533" y="4745736"/>
            <a:ext cx="1079136" cy="374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关键词</a:t>
            </a:r>
            <a:r>
              <a:rPr lang="en-US" altLang="zh-CN" dirty="0">
                <a:latin typeface="+mj-ea"/>
                <a:ea typeface="+mj-ea"/>
              </a:rPr>
              <a:t>4</a:t>
            </a:r>
            <a:endParaRPr lang="zh-CN" altLang="en-US" dirty="0">
              <a:latin typeface="+mj-ea"/>
              <a:ea typeface="+mj-ea"/>
            </a:endParaRPr>
          </a:p>
        </p:txBody>
      </p:sp>
      <p:sp>
        <p:nvSpPr>
          <p:cNvPr id="11" name="矩形: 圆角 10" hidden="1"/>
          <p:cNvSpPr/>
          <p:nvPr/>
        </p:nvSpPr>
        <p:spPr>
          <a:xfrm>
            <a:off x="3463416" y="4745736"/>
            <a:ext cx="1079136" cy="374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关键词</a:t>
            </a:r>
            <a:r>
              <a:rPr lang="en-US" altLang="zh-CN" dirty="0">
                <a:latin typeface="+mj-ea"/>
                <a:ea typeface="+mj-ea"/>
              </a:rPr>
              <a:t>3</a:t>
            </a:r>
            <a:endParaRPr lang="zh-CN" altLang="en-US" dirty="0">
              <a:latin typeface="+mj-ea"/>
              <a:ea typeface="+mj-ea"/>
            </a:endParaRPr>
          </a:p>
        </p:txBody>
      </p:sp>
      <p:pic>
        <p:nvPicPr>
          <p:cNvPr id="22" name="图片 21"/>
          <p:cNvPicPr>
            <a:picLocks noChangeAspect="1"/>
          </p:cNvPicPr>
          <p:nvPr/>
        </p:nvPicPr>
        <p:blipFill>
          <a:blip r:embed="rId17"/>
          <a:stretch>
            <a:fillRect/>
          </a:stretch>
        </p:blipFill>
        <p:spPr>
          <a:xfrm>
            <a:off x="93980" y="1174750"/>
            <a:ext cx="5405120" cy="3821430"/>
          </a:xfrm>
          <a:prstGeom prst="rect">
            <a:avLst/>
          </a:prstGeom>
        </p:spPr>
      </p:pic>
      <p:pic>
        <p:nvPicPr>
          <p:cNvPr id="23" name="图片 22"/>
          <p:cNvPicPr>
            <a:picLocks noChangeAspect="1"/>
          </p:cNvPicPr>
          <p:nvPr/>
        </p:nvPicPr>
        <p:blipFill>
          <a:blip r:embed="rId18"/>
          <a:stretch>
            <a:fillRect/>
          </a:stretch>
        </p:blipFill>
        <p:spPr>
          <a:xfrm>
            <a:off x="3147060" y="2990850"/>
            <a:ext cx="5672455" cy="3783330"/>
          </a:xfrm>
          <a:prstGeom prst="rect">
            <a:avLst/>
          </a:prstGeom>
        </p:spPr>
      </p:pic>
      <p:pic>
        <p:nvPicPr>
          <p:cNvPr id="24" name="图片 23"/>
          <p:cNvPicPr>
            <a:picLocks noChangeAspect="1"/>
          </p:cNvPicPr>
          <p:nvPr/>
        </p:nvPicPr>
        <p:blipFill>
          <a:blip r:embed="rId19"/>
          <a:stretch>
            <a:fillRect/>
          </a:stretch>
        </p:blipFill>
        <p:spPr>
          <a:xfrm>
            <a:off x="6436360" y="785495"/>
            <a:ext cx="5483860" cy="3743960"/>
          </a:xfrm>
          <a:prstGeom prst="rect">
            <a:avLst/>
          </a:prstGeom>
        </p:spPr>
      </p:pic>
    </p:spTree>
    <p:custDataLst>
      <p:tags r:id="rId20"/>
    </p:custDataLst>
  </p:cSld>
  <p:clrMapOvr>
    <a:masterClrMapping/>
  </p:clrMapOvr>
  <mc:AlternateContent xmlns:mc="http://schemas.openxmlformats.org/markup-compatibility/2006">
    <mc:Choice xmlns:p14="http://schemas.microsoft.com/office/powerpoint/2010/main" Requires="p14">
      <p:transition>
        <p14:flythrough dir="out" hasBounce="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p:stCondLst>
                                            <p:cond delay="0"/>
                                          </p:stCondLst>
                                        </p:cTn>
                                        <p:tgtEl>
                                          <p:spTgt spid="1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8" dur="500">
                                          <p:stCondLst>
                                            <p:cond delay="0"/>
                                          </p:stCondLst>
                                        </p:cTn>
                                        <p:tgtEl>
                                          <p:spTgt spid="1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9" dur="500">
                                          <p:stCondLst>
                                            <p:cond delay="0"/>
                                          </p:stCondLst>
                                        </p:cTn>
                                        <p:tgtEl>
                                          <p:spTgt spid="19"/>
                                        </p:tgtEl>
                                        <p:attrNameLst>
                                          <p:attrName>style.opacity</p:attrName>
                                        </p:attrNameLst>
                                      </p:cBhvr>
                                      <p:tavLst>
                                        <p:tav tm="0">
                                          <p:val>
                                            <p:fltVal val="0"/>
                                          </p:val>
                                        </p:tav>
                                        <p:tav tm="100000">
                                          <p:val>
                                            <p:fltVal val="1"/>
                                          </p:val>
                                        </p:tav>
                                      </p:tavLst>
                                    </p:anim>
                                  </p:childTnLst>
                                </p:cTn>
                              </p:par>
                              <p:par>
                                <p:cTn id="10" presetID="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p:stCondLst>
                                            <p:cond delay="0"/>
                                          </p:stCondLst>
                                        </p:cTn>
                                        <p:tgtEl>
                                          <p:spTgt spid="1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3" dur="500">
                                          <p:stCondLst>
                                            <p:cond delay="0"/>
                                          </p:stCondLst>
                                        </p:cTn>
                                        <p:tgtEl>
                                          <p:spTgt spid="1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4" dur="500">
                                          <p:stCondLst>
                                            <p:cond delay="0"/>
                                          </p:stCondLst>
                                        </p:cTn>
                                        <p:tgtEl>
                                          <p:spTgt spid="18"/>
                                        </p:tgtEl>
                                        <p:attrNameLst>
                                          <p:attrName>style.opacity</p:attrName>
                                        </p:attrNameLst>
                                      </p:cBhvr>
                                      <p:tavLst>
                                        <p:tav tm="0">
                                          <p:val>
                                            <p:fltVal val="0"/>
                                          </p:val>
                                        </p:tav>
                                        <p:tav tm="100000">
                                          <p:val>
                                            <p:fltVal val="1"/>
                                          </p:val>
                                        </p:tav>
                                      </p:tavLst>
                                    </p:anim>
                                  </p:childTnLst>
                                </p:cTn>
                              </p:par>
                              <p:par>
                                <p:cTn id="15" presetID="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8" dur="500">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9" dur="500">
                                          <p:stCondLst>
                                            <p:cond delay="0"/>
                                          </p:stCondLst>
                                        </p:cTn>
                                        <p:tgtEl>
                                          <p:spTgt spid="12"/>
                                        </p:tgtEl>
                                        <p:attrNameLst>
                                          <p:attrName>style.opacity</p:attrName>
                                        </p:attrNameLst>
                                      </p:cBhvr>
                                      <p:tavLst>
                                        <p:tav tm="0">
                                          <p:val>
                                            <p:fltVal val="0"/>
                                          </p:val>
                                        </p:tav>
                                        <p:tav tm="100000">
                                          <p:val>
                                            <p:fltVal val="1"/>
                                          </p:val>
                                        </p:tav>
                                      </p:tavLst>
                                    </p:anim>
                                  </p:childTnLst>
                                </p:cTn>
                              </p:par>
                              <p:par>
                                <p:cTn id="20" presetID="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p:stCondLst>
                                            <p:cond delay="0"/>
                                          </p:stCondLst>
                                        </p:cTn>
                                        <p:tgtEl>
                                          <p:spTgt spid="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3" dur="500">
                                          <p:stCondLst>
                                            <p:cond delay="0"/>
                                          </p:stCondLst>
                                        </p:cTn>
                                        <p:tgtEl>
                                          <p:spTgt spid="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4" dur="500">
                                          <p:stCondLst>
                                            <p:cond delay="0"/>
                                          </p:stCondLst>
                                        </p:cTn>
                                        <p:tgtEl>
                                          <p:spTgt spid="7"/>
                                        </p:tgtEl>
                                        <p:attrNameLst>
                                          <p:attrName>style.opacity</p:attrName>
                                        </p:attrNameLst>
                                      </p:cBhvr>
                                      <p:tavLst>
                                        <p:tav tm="0">
                                          <p:val>
                                            <p:fltVal val="0"/>
                                          </p:val>
                                        </p:tav>
                                        <p:tav tm="100000">
                                          <p:val>
                                            <p:fltVal val="1"/>
                                          </p:val>
                                        </p:tav>
                                      </p:tavLst>
                                    </p:anim>
                                  </p:childTnLst>
                                </p:cTn>
                              </p:par>
                              <p:par>
                                <p:cTn id="25" presetID="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8" dur="500">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9" dur="500">
                                          <p:stCondLst>
                                            <p:cond delay="0"/>
                                          </p:stCondLst>
                                        </p:cTn>
                                        <p:tgtEl>
                                          <p:spTgt spid="8"/>
                                        </p:tgtEl>
                                        <p:attrNameLst>
                                          <p:attrName>style.opacity</p:attrName>
                                        </p:attrNameLst>
                                      </p:cBhvr>
                                      <p:tavLst>
                                        <p:tav tm="0">
                                          <p:val>
                                            <p:fltVal val="0"/>
                                          </p:val>
                                        </p:tav>
                                        <p:tav tm="100000">
                                          <p:val>
                                            <p:fltVal val="1"/>
                                          </p:val>
                                        </p:tav>
                                      </p:tavLst>
                                    </p:anim>
                                  </p:childTnLst>
                                </p:cTn>
                              </p:par>
                              <p:par>
                                <p:cTn id="30" presetID="53" presetClass="entr" presetSubtype="16" fill="hold" grpId="0" nodeType="withEffect">
                                  <p:stCondLst>
                                    <p:cond delay="0"/>
                                  </p:stCondLst>
                                  <p:childTnLst>
                                    <p:set>
                                      <p:cBhvr>
                                        <p:cTn id="31" dur="500"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par>
                                <p:cTn id="35" presetID="0" presetClass="entr" presetSubtype="0" fill="hold" nodeType="withEffect">
                                  <p:stCondLst>
                                    <p:cond delay="0"/>
                                  </p:stCondLst>
                                  <p:childTnLst>
                                    <p:set>
                                      <p:cBhvr>
                                        <p:cTn id="36" dur="1" fill="hold">
                                          <p:stCondLst>
                                            <p:cond delay="0"/>
                                          </p:stCondLst>
                                        </p:cTn>
                                        <p:tgtEl>
                                          <p:spTgt spid="98"/>
                                        </p:tgtEl>
                                        <p:attrNameLst>
                                          <p:attrName>style.visibility</p:attrName>
                                        </p:attrNameLst>
                                      </p:cBhvr>
                                      <p:to>
                                        <p:strVal val="visible"/>
                                      </p:to>
                                    </p:set>
                                    <p:anim calcmode="lin" valueType="num">
                                      <p:cBhvr>
                                        <p:cTn id="37" dur="500">
                                          <p:stCondLst>
                                            <p:cond delay="0"/>
                                          </p:stCondLst>
                                        </p:cTn>
                                        <p:tgtEl>
                                          <p:spTgt spid="9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8" dur="500">
                                          <p:stCondLst>
                                            <p:cond delay="0"/>
                                          </p:stCondLst>
                                        </p:cTn>
                                        <p:tgtEl>
                                          <p:spTgt spid="9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9" dur="500">
                                          <p:stCondLst>
                                            <p:cond delay="0"/>
                                          </p:stCondLst>
                                        </p:cTn>
                                        <p:tgtEl>
                                          <p:spTgt spid="98"/>
                                        </p:tgtEl>
                                        <p:attrNameLst>
                                          <p:attrName>style.opacity</p:attrName>
                                        </p:attrNameLst>
                                      </p:cBhvr>
                                      <p:tavLst>
                                        <p:tav tm="0">
                                          <p:val>
                                            <p:fltVal val="0"/>
                                          </p:val>
                                        </p:tav>
                                        <p:tav tm="100000">
                                          <p:val>
                                            <p:fltVal val="1"/>
                                          </p:val>
                                        </p:tav>
                                      </p:tavLst>
                                    </p:anim>
                                  </p:childTnLst>
                                </p:cTn>
                              </p:par>
                              <p:par>
                                <p:cTn id="40" presetID="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p:cTn id="42" dur="500">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3" dur="500">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4" dur="500">
                                          <p:stCondLst>
                                            <p:cond delay="0"/>
                                          </p:stCondLst>
                                        </p:cTn>
                                        <p:tgtEl>
                                          <p:spTgt spid="5"/>
                                        </p:tgtEl>
                                        <p:attrNameLst>
                                          <p:attrName>style.opacity</p:attrName>
                                        </p:attrNameLst>
                                      </p:cBhvr>
                                      <p:tavLst>
                                        <p:tav tm="0">
                                          <p:val>
                                            <p:fltVal val="0"/>
                                          </p:val>
                                        </p:tav>
                                        <p:tav tm="100000">
                                          <p:val>
                                            <p:fltVal val="1"/>
                                          </p:val>
                                        </p:tav>
                                      </p:tavLst>
                                    </p:anim>
                                  </p:childTnLst>
                                </p:cTn>
                              </p:par>
                              <p:par>
                                <p:cTn id="45" presetID="0"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p:cTn id="47" dur="500">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8" dur="500">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9" dur="500">
                                          <p:stCondLst>
                                            <p:cond delay="0"/>
                                          </p:stCondLst>
                                        </p:cTn>
                                        <p:tgtEl>
                                          <p:spTgt spid="3"/>
                                        </p:tgtEl>
                                        <p:attrNameLst>
                                          <p:attrName>style.opacity</p:attrName>
                                        </p:attrNameLst>
                                      </p:cBhvr>
                                      <p:tavLst>
                                        <p:tav tm="0">
                                          <p:val>
                                            <p:fltVal val="0"/>
                                          </p:val>
                                        </p:tav>
                                        <p:tav tm="100000">
                                          <p:val>
                                            <p:fltVal val="1"/>
                                          </p:val>
                                        </p:tav>
                                      </p:tavLst>
                                    </p:anim>
                                  </p:childTnLst>
                                </p:cTn>
                              </p:par>
                              <p:par>
                                <p:cTn id="50" presetID="0"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p:cTn id="52" dur="500">
                                          <p:stCondLst>
                                            <p:cond delay="0"/>
                                          </p:stCondLst>
                                        </p:cTn>
                                        <p:tgtEl>
                                          <p:spTgt spid="6"/>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3" dur="500">
                                          <p:stCondLst>
                                            <p:cond delay="0"/>
                                          </p:stCondLst>
                                        </p:cTn>
                                        <p:tgtEl>
                                          <p:spTgt spid="6"/>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4" dur="500">
                                          <p:stCondLst>
                                            <p:cond delay="0"/>
                                          </p:stCondLst>
                                        </p:cTn>
                                        <p:tgtEl>
                                          <p:spTgt spid="6"/>
                                        </p:tgtEl>
                                        <p:attrNameLst>
                                          <p:attrName>style.opacity</p:attrName>
                                        </p:attrNameLst>
                                      </p:cBhvr>
                                      <p:tavLst>
                                        <p:tav tm="0">
                                          <p:val>
                                            <p:fltVal val="0"/>
                                          </p:val>
                                        </p:tav>
                                        <p:tav tm="100000">
                                          <p:val>
                                            <p:fltVal val="1"/>
                                          </p:val>
                                        </p:tav>
                                      </p:tavLst>
                                    </p:anim>
                                  </p:childTnLst>
                                </p:cTn>
                              </p:par>
                              <p:par>
                                <p:cTn id="55" presetID="0" presetClass="entr" presetSubtype="0"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p:cTn id="57" dur="500">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8" dur="500">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9" dur="500">
                                          <p:stCondLst>
                                            <p:cond delay="0"/>
                                          </p:stCondLst>
                                        </p:cTn>
                                        <p:tgtEl>
                                          <p:spTgt spid="4"/>
                                        </p:tgtEl>
                                        <p:attrNameLst>
                                          <p:attrName>style.opacity</p:attrName>
                                        </p:attrNameLst>
                                      </p:cBhvr>
                                      <p:tavLst>
                                        <p:tav tm="0">
                                          <p:val>
                                            <p:fltVal val="0"/>
                                          </p:val>
                                        </p:tav>
                                        <p:tav tm="100000">
                                          <p:val>
                                            <p:fltVal val="1"/>
                                          </p:val>
                                        </p:tav>
                                      </p:tavLst>
                                    </p:anim>
                                  </p:childTnLst>
                                </p:cTn>
                              </p:par>
                              <p:par>
                                <p:cTn id="60" presetID="0" presetClass="entr" presetSubtype="0" fill="hold" grpId="0" nodeType="with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p:cTn id="62" dur="500">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63" dur="500">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64" dur="500">
                                          <p:stCondLst>
                                            <p:cond delay="0"/>
                                          </p:stCondLst>
                                        </p:cTn>
                                        <p:tgtEl>
                                          <p:spTgt spid="9"/>
                                        </p:tgtEl>
                                        <p:attrNameLst>
                                          <p:attrName>style.opacity</p:attrName>
                                        </p:attrNameLst>
                                      </p:cBhvr>
                                      <p:tavLst>
                                        <p:tav tm="0">
                                          <p:val>
                                            <p:fltVal val="0"/>
                                          </p:val>
                                        </p:tav>
                                        <p:tav tm="100000">
                                          <p:val>
                                            <p:fltVal val="1"/>
                                          </p:val>
                                        </p:tav>
                                      </p:tavLst>
                                    </p:anim>
                                  </p:childTnLst>
                                </p:cTn>
                              </p:par>
                              <p:par>
                                <p:cTn id="65" presetID="0"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p:cTn id="67" dur="500">
                                          <p:stCondLst>
                                            <p:cond delay="0"/>
                                          </p:stCondLst>
                                        </p:cTn>
                                        <p:tgtEl>
                                          <p:spTgt spid="10"/>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68" dur="500">
                                          <p:stCondLst>
                                            <p:cond delay="0"/>
                                          </p:stCondLst>
                                        </p:cTn>
                                        <p:tgtEl>
                                          <p:spTgt spid="10"/>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69" dur="500">
                                          <p:stCondLst>
                                            <p:cond delay="0"/>
                                          </p:stCondLst>
                                        </p:cTn>
                                        <p:tgtEl>
                                          <p:spTgt spid="10"/>
                                        </p:tgtEl>
                                        <p:attrNameLst>
                                          <p:attrName>style.opacity</p:attrName>
                                        </p:attrNameLst>
                                      </p:cBhvr>
                                      <p:tavLst>
                                        <p:tav tm="0">
                                          <p:val>
                                            <p:fltVal val="0"/>
                                          </p:val>
                                        </p:tav>
                                        <p:tav tm="100000">
                                          <p:val>
                                            <p:fltVal val="1"/>
                                          </p:val>
                                        </p:tav>
                                      </p:tavLst>
                                    </p:anim>
                                  </p:childTnLst>
                                </p:cTn>
                              </p:par>
                              <p:par>
                                <p:cTn id="70" presetID="0" presetClass="entr" presetSubtype="0" fill="hold" grpId="0" nodeType="withEffect">
                                  <p:stCondLst>
                                    <p:cond delay="0"/>
                                  </p:stCondLst>
                                  <p:childTnLst>
                                    <p:set>
                                      <p:cBhvr>
                                        <p:cTn id="71" dur="1" fill="hold">
                                          <p:stCondLst>
                                            <p:cond delay="0"/>
                                          </p:stCondLst>
                                        </p:cTn>
                                        <p:tgtEl>
                                          <p:spTgt spid="11"/>
                                        </p:tgtEl>
                                        <p:attrNameLst>
                                          <p:attrName>style.visibility</p:attrName>
                                        </p:attrNameLst>
                                      </p:cBhvr>
                                      <p:to>
                                        <p:strVal val="visible"/>
                                      </p:to>
                                    </p:set>
                                    <p:anim calcmode="lin" valueType="num">
                                      <p:cBhvr>
                                        <p:cTn id="72" dur="500">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73" dur="500">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74" dur="500">
                                          <p:stCondLst>
                                            <p:cond delay="0"/>
                                          </p:stCondLst>
                                        </p:cTn>
                                        <p:tgtEl>
                                          <p:spTgt spid="11"/>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8" grpId="0" bldLvl="0" animBg="1"/>
      <p:bldP spid="7" grpId="0" bldLvl="0" animBg="1"/>
      <p:bldP spid="8" grpId="0" bldLvl="0" animBg="1"/>
      <p:bldP spid="2" grpId="0"/>
      <p:bldP spid="5" grpId="0" bldLvl="0" animBg="1"/>
      <p:bldP spid="3" grpId="0" bldLvl="0" animBg="1"/>
      <p:bldP spid="6" grpId="0" bldLvl="0" animBg="1"/>
      <p:bldP spid="4" grpId="0" bldLvl="0" animBg="1"/>
      <p:bldP spid="9" grpId="0" bldLvl="0" animBg="1"/>
      <p:bldP spid="10" grpId="0" bldLvl="0" animBg="1"/>
      <p:bldP spid="11"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1"/>
          <p:cNvSpPr/>
          <p:nvPr userDrawn="1">
            <p:custDataLst>
              <p:tags r:id="rId1"/>
            </p:custDataLst>
          </p:nvPr>
        </p:nvSpPr>
        <p:spPr>
          <a:xfrm>
            <a:off x="9178000" y="3615160"/>
            <a:ext cx="3014000" cy="3242840"/>
          </a:xfrm>
          <a:custGeom>
            <a:avLst/>
            <a:gdLst>
              <a:gd name="connsiteX0" fmla="*/ 3014000 w 3014000"/>
              <a:gd name="connsiteY0" fmla="*/ 0 h 3242840"/>
              <a:gd name="connsiteX1" fmla="*/ 3014000 w 3014000"/>
              <a:gd name="connsiteY1" fmla="*/ 1636016 h 3242840"/>
              <a:gd name="connsiteX2" fmla="*/ 2924736 w 3014000"/>
              <a:gd name="connsiteY2" fmla="*/ 1649640 h 3242840"/>
              <a:gd name="connsiteX3" fmla="*/ 1626240 w 3014000"/>
              <a:gd name="connsiteY3" fmla="*/ 3242840 h 3242840"/>
              <a:gd name="connsiteX4" fmla="*/ 0 w 3014000"/>
              <a:gd name="connsiteY4" fmla="*/ 3242840 h 3242840"/>
              <a:gd name="connsiteX5" fmla="*/ 2919932 w 3014000"/>
              <a:gd name="connsiteY5" fmla="*/ 7153 h 32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4000" h="3242840">
                <a:moveTo>
                  <a:pt x="3014000" y="0"/>
                </a:moveTo>
                <a:lnTo>
                  <a:pt x="3014000" y="1636016"/>
                </a:lnTo>
                <a:lnTo>
                  <a:pt x="2924736" y="1649640"/>
                </a:lnTo>
                <a:cubicBezTo>
                  <a:pt x="2183685" y="1801280"/>
                  <a:pt x="1626240" y="2456961"/>
                  <a:pt x="1626240" y="3242840"/>
                </a:cubicBezTo>
                <a:lnTo>
                  <a:pt x="0" y="3242840"/>
                </a:lnTo>
                <a:cubicBezTo>
                  <a:pt x="0" y="1558814"/>
                  <a:pt x="1279849" y="173713"/>
                  <a:pt x="2919932" y="7153"/>
                </a:cubicBezTo>
                <a:close/>
              </a:path>
            </a:pathLst>
          </a:custGeom>
          <a:gradFill>
            <a:gsLst>
              <a:gs pos="0">
                <a:schemeClr val="tx1">
                  <a:alpha val="0"/>
                </a:schemeClr>
              </a:gs>
              <a:gs pos="100000">
                <a:schemeClr val="accent1">
                  <a:alpha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zh-CN" altLang="en-US">
              <a:latin typeface="微软雅黑" panose="020B0503020204020204" charset="-122"/>
              <a:ea typeface="微软雅黑" panose="020B0503020204020204" charset="-122"/>
            </a:endParaRPr>
          </a:p>
        </p:txBody>
      </p:sp>
      <p:sp>
        <p:nvSpPr>
          <p:cNvPr id="10" name="椭圆 9"/>
          <p:cNvSpPr/>
          <p:nvPr userDrawn="1">
            <p:custDataLst>
              <p:tags r:id="rId2"/>
            </p:custDataLst>
          </p:nvPr>
        </p:nvSpPr>
        <p:spPr>
          <a:xfrm>
            <a:off x="8251279" y="1196975"/>
            <a:ext cx="347282" cy="347278"/>
          </a:xfrm>
          <a:prstGeom prst="ellipse">
            <a:avLst/>
          </a:prstGeom>
          <a:gradFill>
            <a:gsLst>
              <a:gs pos="0">
                <a:schemeClr val="accent1">
                  <a:alpha val="40000"/>
                </a:schemeClr>
              </a:gs>
              <a:gs pos="100000">
                <a:schemeClr val="accent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schemeClr val="bg1"/>
              </a:solidFill>
              <a:latin typeface="微软雅黑" panose="020B0503020204020204" charset="-122"/>
              <a:ea typeface="微软雅黑" panose="020B0503020204020204" charset="-122"/>
              <a:sym typeface="+mn-ea"/>
            </a:endParaRPr>
          </a:p>
        </p:txBody>
      </p:sp>
      <p:sp>
        <p:nvSpPr>
          <p:cNvPr id="12" name="椭圆 11"/>
          <p:cNvSpPr/>
          <p:nvPr userDrawn="1">
            <p:custDataLst>
              <p:tags r:id="rId3"/>
            </p:custDataLst>
          </p:nvPr>
        </p:nvSpPr>
        <p:spPr>
          <a:xfrm>
            <a:off x="11244265" y="1525296"/>
            <a:ext cx="191929" cy="191927"/>
          </a:xfrm>
          <a:prstGeom prst="ellipse">
            <a:avLst/>
          </a:prstGeom>
          <a:gradFill>
            <a:gsLst>
              <a:gs pos="0">
                <a:schemeClr val="accent1">
                  <a:alpha val="40000"/>
                </a:schemeClr>
              </a:gs>
              <a:gs pos="100000">
                <a:schemeClr val="accent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schemeClr val="bg1"/>
              </a:solidFill>
              <a:latin typeface="微软雅黑" panose="020B0503020204020204" charset="-122"/>
              <a:ea typeface="微软雅黑" panose="020B0503020204020204" charset="-122"/>
              <a:sym typeface="+mn-ea"/>
            </a:endParaRPr>
          </a:p>
        </p:txBody>
      </p:sp>
      <p:sp>
        <p:nvSpPr>
          <p:cNvPr id="15" name="椭圆 14"/>
          <p:cNvSpPr/>
          <p:nvPr userDrawn="1">
            <p:custDataLst>
              <p:tags r:id="rId4"/>
            </p:custDataLst>
          </p:nvPr>
        </p:nvSpPr>
        <p:spPr>
          <a:xfrm>
            <a:off x="8906483" y="2776204"/>
            <a:ext cx="191929" cy="191927"/>
          </a:xfrm>
          <a:prstGeom prst="ellipse">
            <a:avLst/>
          </a:prstGeom>
          <a:gradFill>
            <a:gsLst>
              <a:gs pos="5000">
                <a:schemeClr val="bg1">
                  <a:alpha val="30000"/>
                </a:schemeClr>
              </a:gs>
              <a:gs pos="95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dirty="0">
              <a:solidFill>
                <a:schemeClr val="bg1"/>
              </a:solidFill>
              <a:latin typeface="微软雅黑" panose="020B0503020204020204" charset="-122"/>
              <a:ea typeface="微软雅黑" panose="020B0503020204020204" charset="-122"/>
            </a:endParaRPr>
          </a:p>
        </p:txBody>
      </p:sp>
      <p:sp>
        <p:nvSpPr>
          <p:cNvPr id="16" name="!!平滑1"/>
          <p:cNvSpPr/>
          <p:nvPr userDrawn="1">
            <p:custDataLst>
              <p:tags r:id="rId5"/>
            </p:custDataLst>
          </p:nvPr>
        </p:nvSpPr>
        <p:spPr>
          <a:xfrm>
            <a:off x="0" y="0"/>
            <a:ext cx="5464995" cy="5449948"/>
          </a:xfrm>
          <a:custGeom>
            <a:avLst/>
            <a:gdLst>
              <a:gd name="connsiteX0" fmla="*/ 0 w 5464995"/>
              <a:gd name="connsiteY0" fmla="*/ 0 h 5449948"/>
              <a:gd name="connsiteX1" fmla="*/ 5101031 w 5464995"/>
              <a:gd name="connsiteY1" fmla="*/ 0 h 5449948"/>
              <a:gd name="connsiteX2" fmla="*/ 5164118 w 5464995"/>
              <a:gd name="connsiteY2" fmla="*/ 130960 h 5449948"/>
              <a:gd name="connsiteX3" fmla="*/ 5464995 w 5464995"/>
              <a:gd name="connsiteY3" fmla="*/ 1621259 h 5449948"/>
              <a:gd name="connsiteX4" fmla="*/ 1636306 w 5464995"/>
              <a:gd name="connsiteY4" fmla="*/ 5449948 h 5449948"/>
              <a:gd name="connsiteX5" fmla="*/ 146008 w 5464995"/>
              <a:gd name="connsiteY5" fmla="*/ 5149071 h 5449948"/>
              <a:gd name="connsiteX6" fmla="*/ 0 w 5464995"/>
              <a:gd name="connsiteY6" fmla="*/ 5083062 h 544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4995" h="5449948">
                <a:moveTo>
                  <a:pt x="0" y="0"/>
                </a:moveTo>
                <a:lnTo>
                  <a:pt x="5101031" y="0"/>
                </a:lnTo>
                <a:lnTo>
                  <a:pt x="5164118" y="130960"/>
                </a:lnTo>
                <a:cubicBezTo>
                  <a:pt x="5357860" y="589019"/>
                  <a:pt x="5464995" y="1092627"/>
                  <a:pt x="5464995" y="1621259"/>
                </a:cubicBezTo>
                <a:cubicBezTo>
                  <a:pt x="5464995" y="3735786"/>
                  <a:pt x="3750833" y="5449948"/>
                  <a:pt x="1636306" y="5449948"/>
                </a:cubicBezTo>
                <a:cubicBezTo>
                  <a:pt x="1107675" y="5449948"/>
                  <a:pt x="604066" y="5342813"/>
                  <a:pt x="146008" y="5149071"/>
                </a:cubicBezTo>
                <a:lnTo>
                  <a:pt x="0" y="5083062"/>
                </a:lnTo>
                <a:close/>
              </a:path>
            </a:pathLst>
          </a:custGeom>
          <a:gradFill>
            <a:gsLst>
              <a:gs pos="0">
                <a:schemeClr val="accent1">
                  <a:alpha val="0"/>
                </a:schemeClr>
              </a:gs>
              <a:gs pos="100000">
                <a:schemeClr val="accent1">
                  <a:alpha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zh-CN" altLang="en-US" dirty="0">
              <a:latin typeface="微软雅黑" panose="020B0503020204020204" charset="-122"/>
              <a:ea typeface="微软雅黑" panose="020B0503020204020204" charset="-122"/>
            </a:endParaRPr>
          </a:p>
        </p:txBody>
      </p:sp>
      <p:sp>
        <p:nvSpPr>
          <p:cNvPr id="17" name="椭圆 16"/>
          <p:cNvSpPr/>
          <p:nvPr userDrawn="1">
            <p:custDataLst>
              <p:tags r:id="rId6"/>
            </p:custDataLst>
          </p:nvPr>
        </p:nvSpPr>
        <p:spPr>
          <a:xfrm>
            <a:off x="7253791" y="5074518"/>
            <a:ext cx="347282" cy="347278"/>
          </a:xfrm>
          <a:prstGeom prst="ellipse">
            <a:avLst/>
          </a:prstGeom>
          <a:gradFill>
            <a:gsLst>
              <a:gs pos="0">
                <a:schemeClr val="accent1">
                  <a:alpha val="40000"/>
                </a:schemeClr>
              </a:gs>
              <a:gs pos="100000">
                <a:schemeClr val="accent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schemeClr val="bg1"/>
              </a:solidFill>
              <a:latin typeface="微软雅黑" panose="020B0503020204020204" charset="-122"/>
              <a:ea typeface="微软雅黑" panose="020B0503020204020204" charset="-122"/>
            </a:endParaRPr>
          </a:p>
        </p:txBody>
      </p:sp>
      <p:cxnSp>
        <p:nvCxnSpPr>
          <p:cNvPr id="19" name="直接连接符 18"/>
          <p:cNvCxnSpPr/>
          <p:nvPr userDrawn="1">
            <p:custDataLst>
              <p:tags r:id="rId7"/>
            </p:custDataLst>
          </p:nvPr>
        </p:nvCxnSpPr>
        <p:spPr>
          <a:xfrm>
            <a:off x="11851182" y="458123"/>
            <a:ext cx="0" cy="180000"/>
          </a:xfrm>
          <a:prstGeom prst="line">
            <a:avLst/>
          </a:prstGeom>
          <a:solidFill>
            <a:schemeClr val="tx1"/>
          </a:solidFill>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标题"/>
          <p:cNvSpPr txBox="1"/>
          <p:nvPr>
            <p:custDataLst>
              <p:tags r:id="rId8"/>
            </p:custDataLst>
          </p:nvPr>
        </p:nvSpPr>
        <p:spPr>
          <a:xfrm>
            <a:off x="2729865" y="2075180"/>
            <a:ext cx="8514400" cy="1353820"/>
          </a:xfrm>
          <a:prstGeom prst="rect">
            <a:avLst/>
          </a:prstGeom>
          <a:noFill/>
          <a:effectLst>
            <a:outerShdw blurRad="63500" algn="ctr" rotWithShape="0">
              <a:srgbClr val="000000">
                <a:alpha val="25000"/>
              </a:srgbClr>
            </a:outerShdw>
          </a:effectLst>
        </p:spPr>
        <p:txBody>
          <a:bodyPr wrap="square" lIns="0" tIns="0" rIns="0" bIns="0" rtlCol="0">
            <a:normAutofit fontScale="97500"/>
          </a:bodyPr>
          <a:lstStyle/>
          <a:p>
            <a:r>
              <a:rPr lang="en-US" altLang="zh-CN" sz="8800" b="1" dirty="0">
                <a:solidFill>
                  <a:schemeClr val="accent1"/>
                </a:solidFill>
                <a:latin typeface="微软雅黑" panose="020B0503020204020204" charset="-122"/>
                <a:ea typeface="微软雅黑" panose="020B0503020204020204" charset="-122"/>
              </a:rPr>
              <a:t>Thankyou</a:t>
            </a:r>
            <a:endParaRPr lang="en-US" altLang="zh-CN" sz="8800" b="1" dirty="0">
              <a:solidFill>
                <a:schemeClr val="accent1"/>
              </a:solidFill>
              <a:latin typeface="微软雅黑" panose="020B0503020204020204" charset="-122"/>
              <a:ea typeface="微软雅黑" panose="020B0503020204020204" charset="-122"/>
            </a:endParaRPr>
          </a:p>
        </p:txBody>
      </p:sp>
      <p:sp>
        <p:nvSpPr>
          <p:cNvPr id="3" name="燕尾形 7"/>
          <p:cNvSpPr/>
          <p:nvPr>
            <p:custDataLst>
              <p:tags r:id="rId9"/>
            </p:custDataLst>
          </p:nvPr>
        </p:nvSpPr>
        <p:spPr>
          <a:xfrm rot="16200000">
            <a:off x="91483" y="70369"/>
            <a:ext cx="1137833" cy="418809"/>
          </a:xfrm>
          <a:prstGeom prst="chevron">
            <a:avLst>
              <a:gd name="adj" fmla="val 3499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微软雅黑" panose="020B0503020204020204" charset="-122"/>
              <a:ea typeface="微软雅黑" panose="020B0503020204020204" charset="-122"/>
            </a:endParaRPr>
          </a:p>
        </p:txBody>
      </p:sp>
      <p:sp>
        <p:nvSpPr>
          <p:cNvPr id="2" name="日期"/>
          <p:cNvSpPr txBox="1"/>
          <p:nvPr>
            <p:custDataLst>
              <p:tags r:id="rId10"/>
            </p:custDataLst>
          </p:nvPr>
        </p:nvSpPr>
        <p:spPr>
          <a:xfrm>
            <a:off x="2729865" y="3884641"/>
            <a:ext cx="5105400" cy="368300"/>
          </a:xfrm>
          <a:prstGeom prst="rect">
            <a:avLst/>
          </a:prstGeom>
          <a:noFill/>
        </p:spPr>
        <p:txBody>
          <a:bodyPr wrap="square" rtlCol="0">
            <a:noAutofit/>
          </a:bodyPr>
          <a:lstStyle/>
          <a:p>
            <a:r>
              <a:rPr lang="en-US" altLang="zh-CN" sz="2400" dirty="0">
                <a:solidFill>
                  <a:schemeClr val="accent1"/>
                </a:solidFill>
                <a:latin typeface="微软雅黑" panose="020B0503020204020204" charset="-122"/>
                <a:ea typeface="微软雅黑" panose="020B0503020204020204" charset="-122"/>
              </a:rPr>
              <a:t>2023/5/18</a:t>
            </a:r>
            <a:endParaRPr lang="en-US" altLang="zh-CN" sz="2400" dirty="0">
              <a:solidFill>
                <a:schemeClr val="accent1"/>
              </a:solidFill>
              <a:latin typeface="微软雅黑" panose="020B0503020204020204" charset="-122"/>
              <a:ea typeface="微软雅黑" panose="020B0503020204020204" charset="-122"/>
            </a:endParaRPr>
          </a:p>
        </p:txBody>
      </p:sp>
      <p:sp>
        <p:nvSpPr>
          <p:cNvPr id="4" name="汇报人"/>
          <p:cNvSpPr txBox="1"/>
          <p:nvPr>
            <p:custDataLst>
              <p:tags r:id="rId11"/>
            </p:custDataLst>
          </p:nvPr>
        </p:nvSpPr>
        <p:spPr>
          <a:xfrm>
            <a:off x="2729865" y="3473339"/>
            <a:ext cx="5105400" cy="388619"/>
          </a:xfrm>
          <a:prstGeom prst="rect">
            <a:avLst/>
          </a:prstGeom>
          <a:noFill/>
        </p:spPr>
        <p:txBody>
          <a:bodyPr wrap="square" lIns="72000" tIns="72000" rIns="72000" bIns="72000" rtlCol="0" anchor="ctr">
            <a:noAutofit/>
          </a:bodyPr>
          <a:lstStyle/>
          <a:p>
            <a:r>
              <a:rPr lang="zh-CN" altLang="en-US" sz="2400" dirty="0">
                <a:solidFill>
                  <a:schemeClr val="accent1"/>
                </a:solidFill>
                <a:latin typeface="微软雅黑" panose="020B0503020204020204" charset="-122"/>
                <a:ea typeface="微软雅黑" panose="020B0503020204020204" charset="-122"/>
              </a:rPr>
              <a:t>汇报人：曾振铭</a:t>
            </a:r>
            <a:endParaRPr lang="zh-CN" altLang="en-US" sz="2400" dirty="0">
              <a:solidFill>
                <a:schemeClr val="accent1"/>
              </a:solidFill>
              <a:latin typeface="微软雅黑" panose="020B0503020204020204" charset="-122"/>
              <a:ea typeface="微软雅黑" panose="020B0503020204020204" charset="-122"/>
            </a:endParaRPr>
          </a:p>
        </p:txBody>
      </p:sp>
    </p:spTree>
    <p:custDataLst>
      <p:tags r:id="rId1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flythrough dir="out" hasBounce="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3*#ppt_w"/>
                                          </p:val>
                                        </p:tav>
                                        <p:tav tm="100000">
                                          <p:val>
                                            <p:strVal val="#ppt_w"/>
                                          </p:val>
                                        </p:tav>
                                      </p:tavLst>
                                    </p:anim>
                                    <p:anim calcmode="lin" valueType="num">
                                      <p:cBhvr>
                                        <p:cTn id="8" dur="500" fill="hold"/>
                                        <p:tgtEl>
                                          <p:spTgt spid="5"/>
                                        </p:tgtEl>
                                        <p:attrNameLst>
                                          <p:attrName>ppt_h</p:attrName>
                                        </p:attrNameLst>
                                      </p:cBhvr>
                                      <p:tavLst>
                                        <p:tav tm="0">
                                          <p:val>
                                            <p:strVal val="4/3*#ppt_h"/>
                                          </p:val>
                                        </p:tav>
                                        <p:tav tm="100000">
                                          <p:val>
                                            <p:strVal val="#ppt_h"/>
                                          </p:val>
                                        </p:tav>
                                      </p:tavLst>
                                    </p:anim>
                                  </p:childTnLst>
                                </p:cTn>
                              </p:par>
                              <p:par>
                                <p:cTn id="9" presetID="0"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p:stCondLst>
                                            <p:cond delay="0"/>
                                          </p:stCondLst>
                                        </p:cTn>
                                        <p:tgtEl>
                                          <p:spTgt spid="9"/>
                                        </p:tgtEl>
                                        <p:attrNameLst>
                                          <p:attrName>ppt_x</p:attrName>
                                        </p:attrNameLst>
                                      </p:cBhvr>
                                      <p:tavLst>
                                        <p:tav tm="0" fmla="((floor(#ppt_x-0.5)+ceil(#ppt_x-0.5))*0.5+0.5)+(#ppt_x- ((floor(#ppt_x-0.5)+ceil(#ppt_x-0.5))*0.5+0.5))*$">
                                          <p:val>
                                            <p:fltVal val="0"/>
                                          </p:val>
                                        </p:tav>
                                        <p:tav tm="100000">
                                          <p:val>
                                            <p:fltVal val="1"/>
                                          </p:val>
                                        </p:tav>
                                      </p:tavLst>
                                    </p:anim>
                                    <p:anim calcmode="lin" valueType="num">
                                      <p:cBhvr>
                                        <p:cTn id="12" dur="500">
                                          <p:stCondLst>
                                            <p:cond delay="0"/>
                                          </p:stCondLst>
                                        </p:cTn>
                                        <p:tgtEl>
                                          <p:spTgt spid="9"/>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13" dur="500">
                                          <p:stCondLst>
                                            <p:cond delay="0"/>
                                          </p:stCondLst>
                                        </p:cTn>
                                        <p:tgtEl>
                                          <p:spTgt spid="9"/>
                                        </p:tgtEl>
                                        <p:attrNameLst>
                                          <p:attrName>style.opacity</p:attrName>
                                        </p:attrNameLst>
                                      </p:cBhvr>
                                      <p:tavLst>
                                        <p:tav tm="0">
                                          <p:val>
                                            <p:fltVal val="0"/>
                                          </p:val>
                                        </p:tav>
                                        <p:tav tm="100000">
                                          <p:val>
                                            <p:fltVal val="1"/>
                                          </p:val>
                                        </p:tav>
                                      </p:tavLst>
                                    </p:anim>
                                    <p:anim calcmode="lin" valueType="num">
                                      <p:cBhvr>
                                        <p:cTn id="14" dur="500">
                                          <p:stCondLst>
                                            <p:cond delay="0"/>
                                          </p:stCondLst>
                                        </p:cTn>
                                        <p:tgtEl>
                                          <p:spTgt spid="9"/>
                                        </p:tgtEl>
                                        <p:attrNameLst>
                                          <p:attrName>ppt_w</p:attrName>
                                        </p:attrNameLst>
                                      </p:cBhvr>
                                      <p:tavLst>
                                        <p:tav tm="0">
                                          <p:val>
                                            <p:strVal val="#ppt_w*2"/>
                                          </p:val>
                                        </p:tav>
                                        <p:tav tm="100000">
                                          <p:val>
                                            <p:strVal val="#ppt_w"/>
                                          </p:val>
                                        </p:tav>
                                      </p:tavLst>
                                    </p:anim>
                                    <p:anim calcmode="lin" valueType="num">
                                      <p:cBhvr>
                                        <p:cTn id="15" dur="500">
                                          <p:stCondLst>
                                            <p:cond delay="0"/>
                                          </p:stCondLst>
                                        </p:cTn>
                                        <p:tgtEl>
                                          <p:spTgt spid="9"/>
                                        </p:tgtEl>
                                        <p:attrNameLst>
                                          <p:attrName>ppt_h</p:attrName>
                                        </p:attrNameLst>
                                      </p:cBhvr>
                                      <p:tavLst>
                                        <p:tav tm="0">
                                          <p:val>
                                            <p:strVal val="#ppt_h*2"/>
                                          </p:val>
                                        </p:tav>
                                        <p:tav tm="100000">
                                          <p:val>
                                            <p:strVal val="#ppt_h"/>
                                          </p:val>
                                        </p:tav>
                                      </p:tavLst>
                                    </p:anim>
                                  </p:childTnLst>
                                </p:cTn>
                              </p:par>
                              <p:par>
                                <p:cTn id="16" presetID="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p:stCondLst>
                                            <p:cond delay="0"/>
                                          </p:stCondLst>
                                        </p:cTn>
                                        <p:tgtEl>
                                          <p:spTgt spid="10"/>
                                        </p:tgtEl>
                                        <p:attrNameLst>
                                          <p:attrName>ppt_x</p:attrName>
                                        </p:attrNameLst>
                                      </p:cBhvr>
                                      <p:tavLst>
                                        <p:tav tm="0" fmla="((floor(#ppt_x-0.5)+ceil(#ppt_x-0.5))*0.5+0.5)+(#ppt_x- ((floor(#ppt_x-0.5)+ceil(#ppt_x-0.5))*0.5+0.5))*$">
                                          <p:val>
                                            <p:fltVal val="0"/>
                                          </p:val>
                                        </p:tav>
                                        <p:tav tm="100000">
                                          <p:val>
                                            <p:fltVal val="1"/>
                                          </p:val>
                                        </p:tav>
                                      </p:tavLst>
                                    </p:anim>
                                    <p:anim calcmode="lin" valueType="num">
                                      <p:cBhvr>
                                        <p:cTn id="19" dur="500">
                                          <p:stCondLst>
                                            <p:cond delay="0"/>
                                          </p:stCondLst>
                                        </p:cTn>
                                        <p:tgtEl>
                                          <p:spTgt spid="10"/>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20" dur="500">
                                          <p:stCondLst>
                                            <p:cond delay="0"/>
                                          </p:stCondLst>
                                        </p:cTn>
                                        <p:tgtEl>
                                          <p:spTgt spid="10"/>
                                        </p:tgtEl>
                                        <p:attrNameLst>
                                          <p:attrName>style.opacity</p:attrName>
                                        </p:attrNameLst>
                                      </p:cBhvr>
                                      <p:tavLst>
                                        <p:tav tm="0">
                                          <p:val>
                                            <p:fltVal val="0"/>
                                          </p:val>
                                        </p:tav>
                                        <p:tav tm="100000">
                                          <p:val>
                                            <p:fltVal val="1"/>
                                          </p:val>
                                        </p:tav>
                                      </p:tavLst>
                                    </p:anim>
                                    <p:anim calcmode="lin" valueType="num">
                                      <p:cBhvr>
                                        <p:cTn id="21" dur="500">
                                          <p:stCondLst>
                                            <p:cond delay="0"/>
                                          </p:stCondLst>
                                        </p:cTn>
                                        <p:tgtEl>
                                          <p:spTgt spid="10"/>
                                        </p:tgtEl>
                                        <p:attrNameLst>
                                          <p:attrName>ppt_w</p:attrName>
                                        </p:attrNameLst>
                                      </p:cBhvr>
                                      <p:tavLst>
                                        <p:tav tm="0">
                                          <p:val>
                                            <p:strVal val="#ppt_w*2"/>
                                          </p:val>
                                        </p:tav>
                                        <p:tav tm="100000">
                                          <p:val>
                                            <p:strVal val="#ppt_w"/>
                                          </p:val>
                                        </p:tav>
                                      </p:tavLst>
                                    </p:anim>
                                    <p:anim calcmode="lin" valueType="num">
                                      <p:cBhvr>
                                        <p:cTn id="22" dur="500">
                                          <p:stCondLst>
                                            <p:cond delay="0"/>
                                          </p:stCondLst>
                                        </p:cTn>
                                        <p:tgtEl>
                                          <p:spTgt spid="10"/>
                                        </p:tgtEl>
                                        <p:attrNameLst>
                                          <p:attrName>ppt_h</p:attrName>
                                        </p:attrNameLst>
                                      </p:cBhvr>
                                      <p:tavLst>
                                        <p:tav tm="0">
                                          <p:val>
                                            <p:strVal val="#ppt_h*2"/>
                                          </p:val>
                                        </p:tav>
                                        <p:tav tm="100000">
                                          <p:val>
                                            <p:strVal val="#ppt_h"/>
                                          </p:val>
                                        </p:tav>
                                      </p:tavLst>
                                    </p:anim>
                                  </p:childTnLst>
                                </p:cTn>
                              </p:par>
                              <p:par>
                                <p:cTn id="23" presetID="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p:stCondLst>
                                            <p:cond delay="0"/>
                                          </p:stCondLst>
                                        </p:cTn>
                                        <p:tgtEl>
                                          <p:spTgt spid="12"/>
                                        </p:tgtEl>
                                        <p:attrNameLst>
                                          <p:attrName>ppt_x</p:attrName>
                                        </p:attrNameLst>
                                      </p:cBhvr>
                                      <p:tavLst>
                                        <p:tav tm="0" fmla="((floor(#ppt_x-0.5)+ceil(#ppt_x-0.5))*0.5+0.5)+(#ppt_x- ((floor(#ppt_x-0.5)+ceil(#ppt_x-0.5))*0.5+0.5))*$">
                                          <p:val>
                                            <p:fltVal val="0"/>
                                          </p:val>
                                        </p:tav>
                                        <p:tav tm="100000">
                                          <p:val>
                                            <p:fltVal val="1"/>
                                          </p:val>
                                        </p:tav>
                                      </p:tavLst>
                                    </p:anim>
                                    <p:anim calcmode="lin" valueType="num">
                                      <p:cBhvr>
                                        <p:cTn id="26" dur="500">
                                          <p:stCondLst>
                                            <p:cond delay="0"/>
                                          </p:stCondLst>
                                        </p:cTn>
                                        <p:tgtEl>
                                          <p:spTgt spid="12"/>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27" dur="500">
                                          <p:stCondLst>
                                            <p:cond delay="0"/>
                                          </p:stCondLst>
                                        </p:cTn>
                                        <p:tgtEl>
                                          <p:spTgt spid="12"/>
                                        </p:tgtEl>
                                        <p:attrNameLst>
                                          <p:attrName>style.opacity</p:attrName>
                                        </p:attrNameLst>
                                      </p:cBhvr>
                                      <p:tavLst>
                                        <p:tav tm="0">
                                          <p:val>
                                            <p:fltVal val="0"/>
                                          </p:val>
                                        </p:tav>
                                        <p:tav tm="100000">
                                          <p:val>
                                            <p:fltVal val="1"/>
                                          </p:val>
                                        </p:tav>
                                      </p:tavLst>
                                    </p:anim>
                                    <p:anim calcmode="lin" valueType="num">
                                      <p:cBhvr>
                                        <p:cTn id="28" dur="500">
                                          <p:stCondLst>
                                            <p:cond delay="0"/>
                                          </p:stCondLst>
                                        </p:cTn>
                                        <p:tgtEl>
                                          <p:spTgt spid="12"/>
                                        </p:tgtEl>
                                        <p:attrNameLst>
                                          <p:attrName>ppt_w</p:attrName>
                                        </p:attrNameLst>
                                      </p:cBhvr>
                                      <p:tavLst>
                                        <p:tav tm="0">
                                          <p:val>
                                            <p:strVal val="#ppt_w*2"/>
                                          </p:val>
                                        </p:tav>
                                        <p:tav tm="100000">
                                          <p:val>
                                            <p:strVal val="#ppt_w"/>
                                          </p:val>
                                        </p:tav>
                                      </p:tavLst>
                                    </p:anim>
                                    <p:anim calcmode="lin" valueType="num">
                                      <p:cBhvr>
                                        <p:cTn id="29" dur="500">
                                          <p:stCondLst>
                                            <p:cond delay="0"/>
                                          </p:stCondLst>
                                        </p:cTn>
                                        <p:tgtEl>
                                          <p:spTgt spid="12"/>
                                        </p:tgtEl>
                                        <p:attrNameLst>
                                          <p:attrName>ppt_h</p:attrName>
                                        </p:attrNameLst>
                                      </p:cBhvr>
                                      <p:tavLst>
                                        <p:tav tm="0">
                                          <p:val>
                                            <p:strVal val="#ppt_h*2"/>
                                          </p:val>
                                        </p:tav>
                                        <p:tav tm="100000">
                                          <p:val>
                                            <p:strVal val="#ppt_h"/>
                                          </p:val>
                                        </p:tav>
                                      </p:tavLst>
                                    </p:anim>
                                  </p:childTnLst>
                                </p:cTn>
                              </p:par>
                              <p:par>
                                <p:cTn id="30" presetID="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p:stCondLst>
                                            <p:cond delay="0"/>
                                          </p:stCondLst>
                                        </p:cTn>
                                        <p:tgtEl>
                                          <p:spTgt spid="15"/>
                                        </p:tgtEl>
                                        <p:attrNameLst>
                                          <p:attrName>ppt_x</p:attrName>
                                        </p:attrNameLst>
                                      </p:cBhvr>
                                      <p:tavLst>
                                        <p:tav tm="0" fmla="((floor(#ppt_x-0.5)+ceil(#ppt_x-0.5))*0.5+0.5)+(#ppt_x- ((floor(#ppt_x-0.5)+ceil(#ppt_x-0.5))*0.5+0.5))*$">
                                          <p:val>
                                            <p:fltVal val="0"/>
                                          </p:val>
                                        </p:tav>
                                        <p:tav tm="100000">
                                          <p:val>
                                            <p:fltVal val="1"/>
                                          </p:val>
                                        </p:tav>
                                      </p:tavLst>
                                    </p:anim>
                                    <p:anim calcmode="lin" valueType="num">
                                      <p:cBhvr>
                                        <p:cTn id="33" dur="500">
                                          <p:stCondLst>
                                            <p:cond delay="0"/>
                                          </p:stCondLst>
                                        </p:cTn>
                                        <p:tgtEl>
                                          <p:spTgt spid="15"/>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34" dur="500">
                                          <p:stCondLst>
                                            <p:cond delay="0"/>
                                          </p:stCondLst>
                                        </p:cTn>
                                        <p:tgtEl>
                                          <p:spTgt spid="15"/>
                                        </p:tgtEl>
                                        <p:attrNameLst>
                                          <p:attrName>style.opacity</p:attrName>
                                        </p:attrNameLst>
                                      </p:cBhvr>
                                      <p:tavLst>
                                        <p:tav tm="0">
                                          <p:val>
                                            <p:fltVal val="0"/>
                                          </p:val>
                                        </p:tav>
                                        <p:tav tm="100000">
                                          <p:val>
                                            <p:fltVal val="1"/>
                                          </p:val>
                                        </p:tav>
                                      </p:tavLst>
                                    </p:anim>
                                    <p:anim calcmode="lin" valueType="num">
                                      <p:cBhvr>
                                        <p:cTn id="35" dur="500">
                                          <p:stCondLst>
                                            <p:cond delay="0"/>
                                          </p:stCondLst>
                                        </p:cTn>
                                        <p:tgtEl>
                                          <p:spTgt spid="15"/>
                                        </p:tgtEl>
                                        <p:attrNameLst>
                                          <p:attrName>ppt_w</p:attrName>
                                        </p:attrNameLst>
                                      </p:cBhvr>
                                      <p:tavLst>
                                        <p:tav tm="0">
                                          <p:val>
                                            <p:strVal val="#ppt_w*2"/>
                                          </p:val>
                                        </p:tav>
                                        <p:tav tm="100000">
                                          <p:val>
                                            <p:strVal val="#ppt_w"/>
                                          </p:val>
                                        </p:tav>
                                      </p:tavLst>
                                    </p:anim>
                                    <p:anim calcmode="lin" valueType="num">
                                      <p:cBhvr>
                                        <p:cTn id="36" dur="500">
                                          <p:stCondLst>
                                            <p:cond delay="0"/>
                                          </p:stCondLst>
                                        </p:cTn>
                                        <p:tgtEl>
                                          <p:spTgt spid="15"/>
                                        </p:tgtEl>
                                        <p:attrNameLst>
                                          <p:attrName>ppt_h</p:attrName>
                                        </p:attrNameLst>
                                      </p:cBhvr>
                                      <p:tavLst>
                                        <p:tav tm="0">
                                          <p:val>
                                            <p:strVal val="#ppt_h*2"/>
                                          </p:val>
                                        </p:tav>
                                        <p:tav tm="100000">
                                          <p:val>
                                            <p:strVal val="#ppt_h"/>
                                          </p:val>
                                        </p:tav>
                                      </p:tavLst>
                                    </p:anim>
                                  </p:childTnLst>
                                </p:cTn>
                              </p:par>
                              <p:par>
                                <p:cTn id="37" presetID="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p:stCondLst>
                                            <p:cond delay="0"/>
                                          </p:stCondLst>
                                        </p:cTn>
                                        <p:tgtEl>
                                          <p:spTgt spid="16"/>
                                        </p:tgtEl>
                                        <p:attrNameLst>
                                          <p:attrName>ppt_x</p:attrName>
                                        </p:attrNameLst>
                                      </p:cBhvr>
                                      <p:tavLst>
                                        <p:tav tm="0" fmla="((floor(#ppt_x-0.5)+ceil(#ppt_x-0.5))*0.5+0.5)+(#ppt_x- ((floor(#ppt_x-0.5)+ceil(#ppt_x-0.5))*0.5+0.5))*$">
                                          <p:val>
                                            <p:fltVal val="0"/>
                                          </p:val>
                                        </p:tav>
                                        <p:tav tm="100000">
                                          <p:val>
                                            <p:fltVal val="1"/>
                                          </p:val>
                                        </p:tav>
                                      </p:tavLst>
                                    </p:anim>
                                    <p:anim calcmode="lin" valueType="num">
                                      <p:cBhvr>
                                        <p:cTn id="40" dur="500">
                                          <p:stCondLst>
                                            <p:cond delay="0"/>
                                          </p:stCondLst>
                                        </p:cTn>
                                        <p:tgtEl>
                                          <p:spTgt spid="16"/>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41" dur="500">
                                          <p:stCondLst>
                                            <p:cond delay="0"/>
                                          </p:stCondLst>
                                        </p:cTn>
                                        <p:tgtEl>
                                          <p:spTgt spid="16"/>
                                        </p:tgtEl>
                                        <p:attrNameLst>
                                          <p:attrName>style.opacity</p:attrName>
                                        </p:attrNameLst>
                                      </p:cBhvr>
                                      <p:tavLst>
                                        <p:tav tm="0">
                                          <p:val>
                                            <p:fltVal val="0"/>
                                          </p:val>
                                        </p:tav>
                                        <p:tav tm="100000">
                                          <p:val>
                                            <p:fltVal val="1"/>
                                          </p:val>
                                        </p:tav>
                                      </p:tavLst>
                                    </p:anim>
                                    <p:anim calcmode="lin" valueType="num">
                                      <p:cBhvr>
                                        <p:cTn id="42" dur="500">
                                          <p:stCondLst>
                                            <p:cond delay="0"/>
                                          </p:stCondLst>
                                        </p:cTn>
                                        <p:tgtEl>
                                          <p:spTgt spid="16"/>
                                        </p:tgtEl>
                                        <p:attrNameLst>
                                          <p:attrName>ppt_w</p:attrName>
                                        </p:attrNameLst>
                                      </p:cBhvr>
                                      <p:tavLst>
                                        <p:tav tm="0">
                                          <p:val>
                                            <p:strVal val="#ppt_w*2"/>
                                          </p:val>
                                        </p:tav>
                                        <p:tav tm="100000">
                                          <p:val>
                                            <p:strVal val="#ppt_w"/>
                                          </p:val>
                                        </p:tav>
                                      </p:tavLst>
                                    </p:anim>
                                    <p:anim calcmode="lin" valueType="num">
                                      <p:cBhvr>
                                        <p:cTn id="43" dur="500">
                                          <p:stCondLst>
                                            <p:cond delay="0"/>
                                          </p:stCondLst>
                                        </p:cTn>
                                        <p:tgtEl>
                                          <p:spTgt spid="16"/>
                                        </p:tgtEl>
                                        <p:attrNameLst>
                                          <p:attrName>ppt_h</p:attrName>
                                        </p:attrNameLst>
                                      </p:cBhvr>
                                      <p:tavLst>
                                        <p:tav tm="0">
                                          <p:val>
                                            <p:strVal val="#ppt_h*2"/>
                                          </p:val>
                                        </p:tav>
                                        <p:tav tm="100000">
                                          <p:val>
                                            <p:strVal val="#ppt_h"/>
                                          </p:val>
                                        </p:tav>
                                      </p:tavLst>
                                    </p:anim>
                                  </p:childTnLst>
                                </p:cTn>
                              </p:par>
                              <p:par>
                                <p:cTn id="44" presetID="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p:cTn id="46" dur="500">
                                          <p:stCondLst>
                                            <p:cond delay="0"/>
                                          </p:stCondLst>
                                        </p:cTn>
                                        <p:tgtEl>
                                          <p:spTgt spid="17"/>
                                        </p:tgtEl>
                                        <p:attrNameLst>
                                          <p:attrName>ppt_x</p:attrName>
                                        </p:attrNameLst>
                                      </p:cBhvr>
                                      <p:tavLst>
                                        <p:tav tm="0" fmla="((floor(#ppt_x-0.5)+ceil(#ppt_x-0.5))*0.5+0.5)+(#ppt_x- ((floor(#ppt_x-0.5)+ceil(#ppt_x-0.5))*0.5+0.5))*$">
                                          <p:val>
                                            <p:fltVal val="0"/>
                                          </p:val>
                                        </p:tav>
                                        <p:tav tm="100000">
                                          <p:val>
                                            <p:fltVal val="1"/>
                                          </p:val>
                                        </p:tav>
                                      </p:tavLst>
                                    </p:anim>
                                    <p:anim calcmode="lin" valueType="num">
                                      <p:cBhvr>
                                        <p:cTn id="47" dur="500">
                                          <p:stCondLst>
                                            <p:cond delay="0"/>
                                          </p:stCondLst>
                                        </p:cTn>
                                        <p:tgtEl>
                                          <p:spTgt spid="17"/>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48" dur="500">
                                          <p:stCondLst>
                                            <p:cond delay="0"/>
                                          </p:stCondLst>
                                        </p:cTn>
                                        <p:tgtEl>
                                          <p:spTgt spid="17"/>
                                        </p:tgtEl>
                                        <p:attrNameLst>
                                          <p:attrName>style.opacity</p:attrName>
                                        </p:attrNameLst>
                                      </p:cBhvr>
                                      <p:tavLst>
                                        <p:tav tm="0">
                                          <p:val>
                                            <p:fltVal val="0"/>
                                          </p:val>
                                        </p:tav>
                                        <p:tav tm="100000">
                                          <p:val>
                                            <p:fltVal val="1"/>
                                          </p:val>
                                        </p:tav>
                                      </p:tavLst>
                                    </p:anim>
                                    <p:anim calcmode="lin" valueType="num">
                                      <p:cBhvr>
                                        <p:cTn id="49" dur="500">
                                          <p:stCondLst>
                                            <p:cond delay="0"/>
                                          </p:stCondLst>
                                        </p:cTn>
                                        <p:tgtEl>
                                          <p:spTgt spid="17"/>
                                        </p:tgtEl>
                                        <p:attrNameLst>
                                          <p:attrName>ppt_w</p:attrName>
                                        </p:attrNameLst>
                                      </p:cBhvr>
                                      <p:tavLst>
                                        <p:tav tm="0">
                                          <p:val>
                                            <p:strVal val="#ppt_w*2"/>
                                          </p:val>
                                        </p:tav>
                                        <p:tav tm="100000">
                                          <p:val>
                                            <p:strVal val="#ppt_w"/>
                                          </p:val>
                                        </p:tav>
                                      </p:tavLst>
                                    </p:anim>
                                    <p:anim calcmode="lin" valueType="num">
                                      <p:cBhvr>
                                        <p:cTn id="50" dur="500">
                                          <p:stCondLst>
                                            <p:cond delay="0"/>
                                          </p:stCondLst>
                                        </p:cTn>
                                        <p:tgtEl>
                                          <p:spTgt spid="17"/>
                                        </p:tgtEl>
                                        <p:attrNameLst>
                                          <p:attrName>ppt_h</p:attrName>
                                        </p:attrNameLst>
                                      </p:cBhvr>
                                      <p:tavLst>
                                        <p:tav tm="0">
                                          <p:val>
                                            <p:strVal val="#ppt_h*2"/>
                                          </p:val>
                                        </p:tav>
                                        <p:tav tm="100000">
                                          <p:val>
                                            <p:strVal val="#ppt_h"/>
                                          </p:val>
                                        </p:tav>
                                      </p:tavLst>
                                    </p:anim>
                                  </p:childTnLst>
                                </p:cTn>
                              </p:par>
                              <p:par>
                                <p:cTn id="51" presetID="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p:cTn id="53" dur="500">
                                          <p:stCondLst>
                                            <p:cond delay="0"/>
                                          </p:stCondLst>
                                        </p:cTn>
                                        <p:tgtEl>
                                          <p:spTgt spid="19"/>
                                        </p:tgtEl>
                                        <p:attrNameLst>
                                          <p:attrName>ppt_x</p:attrName>
                                        </p:attrNameLst>
                                      </p:cBhvr>
                                      <p:tavLst>
                                        <p:tav tm="0" fmla="((floor(#ppt_x-0.5)+ceil(#ppt_x-0.5))*0.5+0.5)+(#ppt_x- ((floor(#ppt_x-0.5)+ceil(#ppt_x-0.5))*0.5+0.5))*$">
                                          <p:val>
                                            <p:fltVal val="0"/>
                                          </p:val>
                                        </p:tav>
                                        <p:tav tm="100000">
                                          <p:val>
                                            <p:fltVal val="1"/>
                                          </p:val>
                                        </p:tav>
                                      </p:tavLst>
                                    </p:anim>
                                    <p:anim calcmode="lin" valueType="num">
                                      <p:cBhvr>
                                        <p:cTn id="54" dur="500">
                                          <p:stCondLst>
                                            <p:cond delay="0"/>
                                          </p:stCondLst>
                                        </p:cTn>
                                        <p:tgtEl>
                                          <p:spTgt spid="19"/>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55" dur="500">
                                          <p:stCondLst>
                                            <p:cond delay="0"/>
                                          </p:stCondLst>
                                        </p:cTn>
                                        <p:tgtEl>
                                          <p:spTgt spid="19"/>
                                        </p:tgtEl>
                                        <p:attrNameLst>
                                          <p:attrName>style.opacity</p:attrName>
                                        </p:attrNameLst>
                                      </p:cBhvr>
                                      <p:tavLst>
                                        <p:tav tm="0">
                                          <p:val>
                                            <p:fltVal val="0"/>
                                          </p:val>
                                        </p:tav>
                                        <p:tav tm="100000">
                                          <p:val>
                                            <p:fltVal val="1"/>
                                          </p:val>
                                        </p:tav>
                                      </p:tavLst>
                                    </p:anim>
                                    <p:anim calcmode="lin" valueType="num">
                                      <p:cBhvr>
                                        <p:cTn id="56" dur="500">
                                          <p:stCondLst>
                                            <p:cond delay="0"/>
                                          </p:stCondLst>
                                        </p:cTn>
                                        <p:tgtEl>
                                          <p:spTgt spid="19"/>
                                        </p:tgtEl>
                                        <p:attrNameLst>
                                          <p:attrName>ppt_w</p:attrName>
                                        </p:attrNameLst>
                                      </p:cBhvr>
                                      <p:tavLst>
                                        <p:tav tm="0">
                                          <p:val>
                                            <p:strVal val="#ppt_w*2"/>
                                          </p:val>
                                        </p:tav>
                                        <p:tav tm="100000">
                                          <p:val>
                                            <p:strVal val="#ppt_w"/>
                                          </p:val>
                                        </p:tav>
                                      </p:tavLst>
                                    </p:anim>
                                    <p:anim calcmode="lin" valueType="num">
                                      <p:cBhvr>
                                        <p:cTn id="57" dur="500">
                                          <p:stCondLst>
                                            <p:cond delay="0"/>
                                          </p:stCondLst>
                                        </p:cTn>
                                        <p:tgtEl>
                                          <p:spTgt spid="19"/>
                                        </p:tgtEl>
                                        <p:attrNameLst>
                                          <p:attrName>ppt_h</p:attrName>
                                        </p:attrNameLst>
                                      </p:cBhvr>
                                      <p:tavLst>
                                        <p:tav tm="0">
                                          <p:val>
                                            <p:strVal val="#ppt_h*2"/>
                                          </p:val>
                                        </p:tav>
                                        <p:tav tm="100000">
                                          <p:val>
                                            <p:strVal val="#ppt_h"/>
                                          </p:val>
                                        </p:tav>
                                      </p:tavLst>
                                    </p:anim>
                                  </p:childTnLst>
                                </p:cTn>
                              </p:par>
                              <p:par>
                                <p:cTn id="58" presetID="0" presetClass="entr" presetSubtype="0" fill="hold" grpId="0" nodeType="withEffect">
                                  <p:stCondLst>
                                    <p:cond delay="0"/>
                                  </p:stCondLst>
                                  <p:childTnLst>
                                    <p:set>
                                      <p:cBhvr>
                                        <p:cTn id="59" dur="1" fill="hold">
                                          <p:stCondLst>
                                            <p:cond delay="0"/>
                                          </p:stCondLst>
                                        </p:cTn>
                                        <p:tgtEl>
                                          <p:spTgt spid="3"/>
                                        </p:tgtEl>
                                        <p:attrNameLst>
                                          <p:attrName>style.visibility</p:attrName>
                                        </p:attrNameLst>
                                      </p:cBhvr>
                                      <p:to>
                                        <p:strVal val="visible"/>
                                      </p:to>
                                    </p:set>
                                    <p:anim calcmode="lin" valueType="num">
                                      <p:cBhvr>
                                        <p:cTn id="60" dur="500">
                                          <p:stCondLst>
                                            <p:cond delay="0"/>
                                          </p:stCondLst>
                                        </p:cTn>
                                        <p:tgtEl>
                                          <p:spTgt spid="3"/>
                                        </p:tgtEl>
                                        <p:attrNameLst>
                                          <p:attrName>ppt_x</p:attrName>
                                        </p:attrNameLst>
                                      </p:cBhvr>
                                      <p:tavLst>
                                        <p:tav tm="0" fmla="((floor(#ppt_x-0.5)+ceil(#ppt_x-0.5))*0.5+0.5)+(#ppt_x- ((floor(#ppt_x-0.5)+ceil(#ppt_x-0.5))*0.5+0.5))*$">
                                          <p:val>
                                            <p:fltVal val="0"/>
                                          </p:val>
                                        </p:tav>
                                        <p:tav tm="100000">
                                          <p:val>
                                            <p:fltVal val="1"/>
                                          </p:val>
                                        </p:tav>
                                      </p:tavLst>
                                    </p:anim>
                                    <p:anim calcmode="lin" valueType="num">
                                      <p:cBhvr>
                                        <p:cTn id="61" dur="500">
                                          <p:stCondLst>
                                            <p:cond delay="0"/>
                                          </p:stCondLst>
                                        </p:cTn>
                                        <p:tgtEl>
                                          <p:spTgt spid="3"/>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62" dur="500">
                                          <p:stCondLst>
                                            <p:cond delay="0"/>
                                          </p:stCondLst>
                                        </p:cTn>
                                        <p:tgtEl>
                                          <p:spTgt spid="3"/>
                                        </p:tgtEl>
                                        <p:attrNameLst>
                                          <p:attrName>style.opacity</p:attrName>
                                        </p:attrNameLst>
                                      </p:cBhvr>
                                      <p:tavLst>
                                        <p:tav tm="0">
                                          <p:val>
                                            <p:fltVal val="0"/>
                                          </p:val>
                                        </p:tav>
                                        <p:tav tm="100000">
                                          <p:val>
                                            <p:fltVal val="1"/>
                                          </p:val>
                                        </p:tav>
                                      </p:tavLst>
                                    </p:anim>
                                    <p:anim calcmode="lin" valueType="num">
                                      <p:cBhvr>
                                        <p:cTn id="63" dur="500">
                                          <p:stCondLst>
                                            <p:cond delay="0"/>
                                          </p:stCondLst>
                                        </p:cTn>
                                        <p:tgtEl>
                                          <p:spTgt spid="3"/>
                                        </p:tgtEl>
                                        <p:attrNameLst>
                                          <p:attrName>ppt_w</p:attrName>
                                        </p:attrNameLst>
                                      </p:cBhvr>
                                      <p:tavLst>
                                        <p:tav tm="0">
                                          <p:val>
                                            <p:strVal val="#ppt_w*2"/>
                                          </p:val>
                                        </p:tav>
                                        <p:tav tm="100000">
                                          <p:val>
                                            <p:strVal val="#ppt_w"/>
                                          </p:val>
                                        </p:tav>
                                      </p:tavLst>
                                    </p:anim>
                                    <p:anim calcmode="lin" valueType="num">
                                      <p:cBhvr>
                                        <p:cTn id="64" dur="500">
                                          <p:stCondLst>
                                            <p:cond delay="0"/>
                                          </p:stCondLst>
                                        </p:cTn>
                                        <p:tgtEl>
                                          <p:spTgt spid="3"/>
                                        </p:tgtEl>
                                        <p:attrNameLst>
                                          <p:attrName>ppt_h</p:attrName>
                                        </p:attrNameLst>
                                      </p:cBhvr>
                                      <p:tavLst>
                                        <p:tav tm="0">
                                          <p:val>
                                            <p:strVal val="#ppt_h*2"/>
                                          </p:val>
                                        </p:tav>
                                        <p:tav tm="100000">
                                          <p:val>
                                            <p:strVal val="#ppt_h"/>
                                          </p:val>
                                        </p:tav>
                                      </p:tavLst>
                                    </p:anim>
                                  </p:childTnLst>
                                </p:cTn>
                              </p:par>
                              <p:par>
                                <p:cTn id="65" presetID="0" presetClass="entr" presetSubtype="0" fill="hold" grpId="0" nodeType="with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p:cTn id="67" dur="500">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calcmode="lin" valueType="num">
                                      <p:cBhvr>
                                        <p:cTn id="68" dur="500">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69" dur="500">
                                          <p:stCondLst>
                                            <p:cond delay="0"/>
                                          </p:stCondLst>
                                        </p:cTn>
                                        <p:tgtEl>
                                          <p:spTgt spid="2"/>
                                        </p:tgtEl>
                                        <p:attrNameLst>
                                          <p:attrName>style.opacity</p:attrName>
                                        </p:attrNameLst>
                                      </p:cBhvr>
                                      <p:tavLst>
                                        <p:tav tm="0">
                                          <p:val>
                                            <p:fltVal val="0"/>
                                          </p:val>
                                        </p:tav>
                                        <p:tav tm="100000">
                                          <p:val>
                                            <p:fltVal val="1"/>
                                          </p:val>
                                        </p:tav>
                                      </p:tavLst>
                                    </p:anim>
                                    <p:anim calcmode="lin" valueType="num">
                                      <p:cBhvr>
                                        <p:cTn id="70" dur="500">
                                          <p:stCondLst>
                                            <p:cond delay="0"/>
                                          </p:stCondLst>
                                        </p:cTn>
                                        <p:tgtEl>
                                          <p:spTgt spid="2"/>
                                        </p:tgtEl>
                                        <p:attrNameLst>
                                          <p:attrName>ppt_w</p:attrName>
                                        </p:attrNameLst>
                                      </p:cBhvr>
                                      <p:tavLst>
                                        <p:tav tm="0">
                                          <p:val>
                                            <p:strVal val="#ppt_w*2"/>
                                          </p:val>
                                        </p:tav>
                                        <p:tav tm="100000">
                                          <p:val>
                                            <p:strVal val="#ppt_w"/>
                                          </p:val>
                                        </p:tav>
                                      </p:tavLst>
                                    </p:anim>
                                    <p:anim calcmode="lin" valueType="num">
                                      <p:cBhvr>
                                        <p:cTn id="71" dur="500">
                                          <p:stCondLst>
                                            <p:cond delay="0"/>
                                          </p:stCondLst>
                                        </p:cTn>
                                        <p:tgtEl>
                                          <p:spTgt spid="2"/>
                                        </p:tgtEl>
                                        <p:attrNameLst>
                                          <p:attrName>ppt_h</p:attrName>
                                        </p:attrNameLst>
                                      </p:cBhvr>
                                      <p:tavLst>
                                        <p:tav tm="0">
                                          <p:val>
                                            <p:strVal val="#ppt_h*2"/>
                                          </p:val>
                                        </p:tav>
                                        <p:tav tm="100000">
                                          <p:val>
                                            <p:strVal val="#ppt_h"/>
                                          </p:val>
                                        </p:tav>
                                      </p:tavLst>
                                    </p:anim>
                                  </p:childTnLst>
                                </p:cTn>
                              </p:par>
                              <p:par>
                                <p:cTn id="72" presetID="0" presetClass="entr" presetSubtype="0" fill="hold" grpId="0" nodeType="withEffect">
                                  <p:stCondLst>
                                    <p:cond delay="0"/>
                                  </p:stCondLst>
                                  <p:childTnLst>
                                    <p:set>
                                      <p:cBhvr>
                                        <p:cTn id="73" dur="1" fill="hold">
                                          <p:stCondLst>
                                            <p:cond delay="0"/>
                                          </p:stCondLst>
                                        </p:cTn>
                                        <p:tgtEl>
                                          <p:spTgt spid="4"/>
                                        </p:tgtEl>
                                        <p:attrNameLst>
                                          <p:attrName>style.visibility</p:attrName>
                                        </p:attrNameLst>
                                      </p:cBhvr>
                                      <p:to>
                                        <p:strVal val="visible"/>
                                      </p:to>
                                    </p:set>
                                    <p:anim calcmode="lin" valueType="num">
                                      <p:cBhvr>
                                        <p:cTn id="74" dur="500">
                                          <p:stCondLst>
                                            <p:cond delay="0"/>
                                          </p:stCondLst>
                                        </p:cTn>
                                        <p:tgtEl>
                                          <p:spTgt spid="4"/>
                                        </p:tgtEl>
                                        <p:attrNameLst>
                                          <p:attrName>ppt_x</p:attrName>
                                        </p:attrNameLst>
                                      </p:cBhvr>
                                      <p:tavLst>
                                        <p:tav tm="0" fmla="((floor(#ppt_x-0.5)+ceil(#ppt_x-0.5))*0.5+0.5)+(#ppt_x- ((floor(#ppt_x-0.5)+ceil(#ppt_x-0.5))*0.5+0.5))*$">
                                          <p:val>
                                            <p:fltVal val="0"/>
                                          </p:val>
                                        </p:tav>
                                        <p:tav tm="100000">
                                          <p:val>
                                            <p:fltVal val="1"/>
                                          </p:val>
                                        </p:tav>
                                      </p:tavLst>
                                    </p:anim>
                                    <p:anim calcmode="lin" valueType="num">
                                      <p:cBhvr>
                                        <p:cTn id="75" dur="500">
                                          <p:stCondLst>
                                            <p:cond delay="0"/>
                                          </p:stCondLst>
                                        </p:cTn>
                                        <p:tgtEl>
                                          <p:spTgt spid="4"/>
                                        </p:tgtEl>
                                        <p:attrNameLst>
                                          <p:attrName>ppt_y</p:attrName>
                                        </p:attrNameLst>
                                      </p:cBhvr>
                                      <p:tavLst>
                                        <p:tav tm="0" fmla="((floor(#ppt_y-0.5)+ceil(#ppt_y-0.5))*0.5+0.5)+(#ppt_y- ((floor(#ppt_y-0.5)+ceil(#ppt_y-0.5))*0.5+0.5))*$">
                                          <p:val>
                                            <p:fltVal val="0"/>
                                          </p:val>
                                        </p:tav>
                                        <p:tav tm="100000">
                                          <p:val>
                                            <p:fltVal val="1"/>
                                          </p:val>
                                        </p:tav>
                                      </p:tavLst>
                                    </p:anim>
                                    <p:anim calcmode="discrete" valueType="num">
                                      <p:cBhvr>
                                        <p:cTn id="76" dur="500">
                                          <p:stCondLst>
                                            <p:cond delay="0"/>
                                          </p:stCondLst>
                                        </p:cTn>
                                        <p:tgtEl>
                                          <p:spTgt spid="4"/>
                                        </p:tgtEl>
                                        <p:attrNameLst>
                                          <p:attrName>style.opacity</p:attrName>
                                        </p:attrNameLst>
                                      </p:cBhvr>
                                      <p:tavLst>
                                        <p:tav tm="0">
                                          <p:val>
                                            <p:fltVal val="0"/>
                                          </p:val>
                                        </p:tav>
                                        <p:tav tm="100000">
                                          <p:val>
                                            <p:fltVal val="1"/>
                                          </p:val>
                                        </p:tav>
                                      </p:tavLst>
                                    </p:anim>
                                    <p:anim calcmode="lin" valueType="num">
                                      <p:cBhvr>
                                        <p:cTn id="77" dur="500">
                                          <p:stCondLst>
                                            <p:cond delay="0"/>
                                          </p:stCondLst>
                                        </p:cTn>
                                        <p:tgtEl>
                                          <p:spTgt spid="4"/>
                                        </p:tgtEl>
                                        <p:attrNameLst>
                                          <p:attrName>ppt_w</p:attrName>
                                        </p:attrNameLst>
                                      </p:cBhvr>
                                      <p:tavLst>
                                        <p:tav tm="0">
                                          <p:val>
                                            <p:strVal val="#ppt_w*2"/>
                                          </p:val>
                                        </p:tav>
                                        <p:tav tm="100000">
                                          <p:val>
                                            <p:strVal val="#ppt_w"/>
                                          </p:val>
                                        </p:tav>
                                      </p:tavLst>
                                    </p:anim>
                                    <p:anim calcmode="lin" valueType="num">
                                      <p:cBhvr>
                                        <p:cTn id="78" dur="500">
                                          <p:stCondLst>
                                            <p:cond delay="0"/>
                                          </p:stCondLst>
                                        </p:cTn>
                                        <p:tgtEl>
                                          <p:spTgt spid="4"/>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9" grpId="0" bldLvl="0" animBg="1"/>
      <p:bldP spid="10" grpId="0" bldLvl="0" animBg="1"/>
      <p:bldP spid="12" grpId="0" bldLvl="0" animBg="1"/>
      <p:bldP spid="15" grpId="0" bldLvl="0" animBg="1"/>
      <p:bldP spid="16" grpId="0" bldLvl="0" animBg="1"/>
      <p:bldP spid="17" grpId="0" bldLvl="0" animBg="1"/>
      <p:bldP spid="3" grpId="0" bldLvl="0" animBg="1"/>
      <p:bldP spid="2"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ctangle 187"/>
          <p:cNvSpPr/>
          <p:nvPr>
            <p:custDataLst>
              <p:tags r:id="rId1"/>
            </p:custDataLst>
          </p:nvPr>
        </p:nvSpPr>
        <p:spPr>
          <a:xfrm>
            <a:off x="939291" y="4210272"/>
            <a:ext cx="5082952" cy="108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平滑2"/>
          <p:cNvSpPr/>
          <p:nvPr>
            <p:custDataLst>
              <p:tags r:id="rId2"/>
            </p:custDataLst>
          </p:nvPr>
        </p:nvSpPr>
        <p:spPr>
          <a:xfrm flipH="1">
            <a:off x="-591820" y="5328920"/>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微软雅黑" panose="020B0503020204020204" charset="-122"/>
              <a:ea typeface="微软雅黑" panose="020B0503020204020204" charset="-122"/>
            </a:endParaRPr>
          </a:p>
        </p:txBody>
      </p:sp>
      <p:sp>
        <p:nvSpPr>
          <p:cNvPr id="28" name="Freeform: Shape 25"/>
          <p:cNvSpPr/>
          <p:nvPr>
            <p:custDataLst>
              <p:tags r:id="rId3"/>
            </p:custDataLst>
          </p:nvPr>
        </p:nvSpPr>
        <p:spPr>
          <a:xfrm flipH="1">
            <a:off x="11597005" y="634111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grpSp>
        <p:nvGrpSpPr>
          <p:cNvPr id="31" name="平滑3"/>
          <p:cNvGrpSpPr/>
          <p:nvPr/>
        </p:nvGrpSpPr>
        <p:grpSpPr>
          <a:xfrm rot="10800000">
            <a:off x="799314" y="406976"/>
            <a:ext cx="1121410" cy="314960"/>
            <a:chOff x="10346364" y="648401"/>
            <a:chExt cx="1184069" cy="403309"/>
          </a:xfrm>
          <a:solidFill>
            <a:schemeClr val="accent2"/>
          </a:solidFill>
        </p:grpSpPr>
        <p:sp>
          <p:nvSpPr>
            <p:cNvPr id="32" name="5"/>
            <p:cNvSpPr/>
            <p:nvPr>
              <p:custDataLst>
                <p:tags r:id="rId4"/>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3" name="4"/>
            <p:cNvSpPr/>
            <p:nvPr>
              <p:custDataLst>
                <p:tags r:id="rId5"/>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4" name="3"/>
            <p:cNvSpPr/>
            <p:nvPr>
              <p:custDataLst>
                <p:tags r:id="rId6"/>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5" name="2"/>
            <p:cNvSpPr/>
            <p:nvPr>
              <p:custDataLst>
                <p:tags r:id="rId7"/>
              </p:custDataLst>
            </p:nvPr>
          </p:nvSpPr>
          <p:spPr>
            <a:xfrm rot="16200000">
              <a:off x="11211100" y="731741"/>
              <a:ext cx="402673" cy="23599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6" name="1"/>
            <p:cNvSpPr/>
            <p:nvPr>
              <p:custDataLst>
                <p:tags r:id="rId8"/>
              </p:custDataLst>
            </p:nvPr>
          </p:nvSpPr>
          <p:spPr>
            <a:xfrm rot="16200000">
              <a:off x="10973944" y="731741"/>
              <a:ext cx="402673" cy="2359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sp>
        <p:nvSpPr>
          <p:cNvPr id="9" name="Freeform: Shape 50"/>
          <p:cNvSpPr/>
          <p:nvPr>
            <p:custDataLst>
              <p:tags r:id="rId9"/>
            </p:custDataLst>
          </p:nvPr>
        </p:nvSpPr>
        <p:spPr>
          <a:xfrm>
            <a:off x="11645900" y="303213"/>
            <a:ext cx="163513" cy="157163"/>
          </a:xfrm>
          <a:custGeom>
            <a:avLst/>
            <a:gdLst>
              <a:gd name="connsiteX0" fmla="*/ 21522 w 182959"/>
              <a:gd name="connsiteY0" fmla="*/ 132663 h 175707"/>
              <a:gd name="connsiteX1" fmla="*/ 161437 w 182959"/>
              <a:gd name="connsiteY1" fmla="*/ 132663 h 175707"/>
              <a:gd name="connsiteX2" fmla="*/ 182959 w 182959"/>
              <a:gd name="connsiteY2" fmla="*/ 154185 h 175707"/>
              <a:gd name="connsiteX3" fmla="*/ 161437 w 182959"/>
              <a:gd name="connsiteY3" fmla="*/ 175707 h 175707"/>
              <a:gd name="connsiteX4" fmla="*/ 21522 w 182959"/>
              <a:gd name="connsiteY4" fmla="*/ 175707 h 175707"/>
              <a:gd name="connsiteX5" fmla="*/ 0 w 182959"/>
              <a:gd name="connsiteY5" fmla="*/ 154185 h 175707"/>
              <a:gd name="connsiteX6" fmla="*/ 21522 w 182959"/>
              <a:gd name="connsiteY6" fmla="*/ 132663 h 175707"/>
              <a:gd name="connsiteX7" fmla="*/ 21522 w 182959"/>
              <a:gd name="connsiteY7" fmla="*/ 66331 h 175707"/>
              <a:gd name="connsiteX8" fmla="*/ 161437 w 182959"/>
              <a:gd name="connsiteY8" fmla="*/ 66331 h 175707"/>
              <a:gd name="connsiteX9" fmla="*/ 182959 w 182959"/>
              <a:gd name="connsiteY9" fmla="*/ 87853 h 175707"/>
              <a:gd name="connsiteX10" fmla="*/ 161437 w 182959"/>
              <a:gd name="connsiteY10" fmla="*/ 109375 h 175707"/>
              <a:gd name="connsiteX11" fmla="*/ 21522 w 182959"/>
              <a:gd name="connsiteY11" fmla="*/ 109375 h 175707"/>
              <a:gd name="connsiteX12" fmla="*/ 0 w 182959"/>
              <a:gd name="connsiteY12" fmla="*/ 87853 h 175707"/>
              <a:gd name="connsiteX13" fmla="*/ 21522 w 182959"/>
              <a:gd name="connsiteY13" fmla="*/ 66331 h 175707"/>
              <a:gd name="connsiteX14" fmla="*/ 21522 w 182959"/>
              <a:gd name="connsiteY14" fmla="*/ 0 h 175707"/>
              <a:gd name="connsiteX15" fmla="*/ 161437 w 182959"/>
              <a:gd name="connsiteY15" fmla="*/ 0 h 175707"/>
              <a:gd name="connsiteX16" fmla="*/ 182959 w 182959"/>
              <a:gd name="connsiteY16" fmla="*/ 21522 h 175707"/>
              <a:gd name="connsiteX17" fmla="*/ 161437 w 182959"/>
              <a:gd name="connsiteY17" fmla="*/ 43044 h 175707"/>
              <a:gd name="connsiteX18" fmla="*/ 21522 w 182959"/>
              <a:gd name="connsiteY18" fmla="*/ 43044 h 175707"/>
              <a:gd name="connsiteX19" fmla="*/ 0 w 182959"/>
              <a:gd name="connsiteY19" fmla="*/ 21522 h 175707"/>
              <a:gd name="connsiteX20" fmla="*/ 21522 w 182959"/>
              <a:gd name="connsiteY20" fmla="*/ 0 h 17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2959" h="175707">
                <a:moveTo>
                  <a:pt x="21522" y="132663"/>
                </a:moveTo>
                <a:lnTo>
                  <a:pt x="161437" y="132663"/>
                </a:lnTo>
                <a:cubicBezTo>
                  <a:pt x="173323" y="132663"/>
                  <a:pt x="182959" y="142299"/>
                  <a:pt x="182959" y="154185"/>
                </a:cubicBezTo>
                <a:cubicBezTo>
                  <a:pt x="182959" y="166071"/>
                  <a:pt x="173323" y="175707"/>
                  <a:pt x="161437" y="175707"/>
                </a:cubicBezTo>
                <a:lnTo>
                  <a:pt x="21522" y="175707"/>
                </a:lnTo>
                <a:cubicBezTo>
                  <a:pt x="9636" y="175707"/>
                  <a:pt x="0" y="166071"/>
                  <a:pt x="0" y="154185"/>
                </a:cubicBezTo>
                <a:cubicBezTo>
                  <a:pt x="0" y="142299"/>
                  <a:pt x="9636" y="132663"/>
                  <a:pt x="21522" y="132663"/>
                </a:cubicBezTo>
                <a:close/>
                <a:moveTo>
                  <a:pt x="21522" y="66331"/>
                </a:moveTo>
                <a:lnTo>
                  <a:pt x="161437" y="66331"/>
                </a:lnTo>
                <a:cubicBezTo>
                  <a:pt x="173323" y="66331"/>
                  <a:pt x="182959" y="75967"/>
                  <a:pt x="182959" y="87853"/>
                </a:cubicBezTo>
                <a:cubicBezTo>
                  <a:pt x="182959" y="99739"/>
                  <a:pt x="173323" y="109375"/>
                  <a:pt x="161437" y="109375"/>
                </a:cubicBezTo>
                <a:lnTo>
                  <a:pt x="21522" y="109375"/>
                </a:lnTo>
                <a:cubicBezTo>
                  <a:pt x="9636" y="109375"/>
                  <a:pt x="0" y="99739"/>
                  <a:pt x="0" y="87853"/>
                </a:cubicBezTo>
                <a:cubicBezTo>
                  <a:pt x="0" y="75967"/>
                  <a:pt x="9636" y="66331"/>
                  <a:pt x="21522" y="66331"/>
                </a:cubicBezTo>
                <a:close/>
                <a:moveTo>
                  <a:pt x="21522" y="0"/>
                </a:moveTo>
                <a:lnTo>
                  <a:pt x="161437" y="0"/>
                </a:lnTo>
                <a:cubicBezTo>
                  <a:pt x="173323" y="0"/>
                  <a:pt x="182959" y="9636"/>
                  <a:pt x="182959" y="21522"/>
                </a:cubicBezTo>
                <a:cubicBezTo>
                  <a:pt x="182959" y="33408"/>
                  <a:pt x="173323" y="43044"/>
                  <a:pt x="161437" y="43044"/>
                </a:cubicBezTo>
                <a:lnTo>
                  <a:pt x="21522" y="43044"/>
                </a:lnTo>
                <a:cubicBezTo>
                  <a:pt x="9636" y="43044"/>
                  <a:pt x="0" y="33408"/>
                  <a:pt x="0" y="21522"/>
                </a:cubicBezTo>
                <a:cubicBezTo>
                  <a:pt x="0" y="9636"/>
                  <a:pt x="9636" y="0"/>
                  <a:pt x="215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sp>
        <p:nvSpPr>
          <p:cNvPr id="2" name="序号"/>
          <p:cNvSpPr txBox="1"/>
          <p:nvPr>
            <p:custDataLst>
              <p:tags r:id="rId10"/>
            </p:custDataLst>
          </p:nvPr>
        </p:nvSpPr>
        <p:spPr>
          <a:xfrm>
            <a:off x="771757" y="1947948"/>
            <a:ext cx="1637811" cy="928948"/>
          </a:xfrm>
          <a:prstGeom prst="rect">
            <a:avLst/>
          </a:prstGeom>
          <a:noFill/>
        </p:spPr>
        <p:txBody>
          <a:bodyPr wrap="square" rtlCol="0" anchor="ctr">
            <a:normAutofit fontScale="70000" lnSpcReduction="20000"/>
          </a:bodyPr>
          <a:lstStyle/>
          <a:p>
            <a:pPr>
              <a:lnSpc>
                <a:spcPct val="120000"/>
              </a:lnSpc>
              <a:spcBef>
                <a:spcPct val="0"/>
              </a:spcBef>
            </a:pPr>
            <a:r>
              <a:rPr lang="en-US" altLang="zh-CN" sz="7200" b="1" dirty="0">
                <a:solidFill>
                  <a:schemeClr val="accent1"/>
                </a:solidFill>
                <a:latin typeface="微软雅黑" panose="020B0503020204020204" charset="-122"/>
                <a:ea typeface="微软雅黑" panose="020B0503020204020204" charset="-122"/>
              </a:rPr>
              <a:t>01</a:t>
            </a:r>
            <a:endParaRPr lang="en-US" altLang="zh-CN" sz="7200" b="1" dirty="0">
              <a:solidFill>
                <a:schemeClr val="accent1"/>
              </a:solidFill>
              <a:latin typeface="微软雅黑" panose="020B0503020204020204" charset="-122"/>
              <a:ea typeface="微软雅黑" panose="020B0503020204020204" charset="-122"/>
            </a:endParaRPr>
          </a:p>
        </p:txBody>
      </p:sp>
      <p:sp>
        <p:nvSpPr>
          <p:cNvPr id="18" name="标题"/>
          <p:cNvSpPr txBox="1"/>
          <p:nvPr>
            <p:custDataLst>
              <p:tags r:id="rId11"/>
            </p:custDataLst>
          </p:nvPr>
        </p:nvSpPr>
        <p:spPr>
          <a:xfrm>
            <a:off x="799465" y="2772410"/>
            <a:ext cx="7273290" cy="922020"/>
          </a:xfrm>
          <a:prstGeom prst="rect">
            <a:avLst/>
          </a:prstGeom>
          <a:noFill/>
        </p:spPr>
        <p:txBody>
          <a:bodyPr wrap="square" rtlCol="0" anchor="ctr" anchorCtr="0">
            <a:normAutofit fontScale="97500"/>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a:r>
              <a:rPr lang="zh-CN" altLang="en-US" sz="5400" spc="0" dirty="0">
                <a:solidFill>
                  <a:schemeClr val="accent1"/>
                </a:solidFill>
                <a:uFillTx/>
                <a:latin typeface="微软雅黑" panose="020B0503020204020204" charset="-122"/>
                <a:ea typeface="微软雅黑" panose="020B0503020204020204" charset="-122"/>
                <a:cs typeface="字体圈欣意冠黑体" panose="00000500000000000000" charset="-122"/>
                <a:sym typeface="+mn-lt"/>
              </a:rPr>
              <a:t>项目介绍</a:t>
            </a:r>
            <a:endParaRPr lang="zh-CN" altLang="en-US" sz="5400" spc="0" dirty="0">
              <a:solidFill>
                <a:schemeClr val="accent1"/>
              </a:solidFill>
              <a:uFillTx/>
              <a:latin typeface="微软雅黑" panose="020B0503020204020204" charset="-122"/>
              <a:ea typeface="微软雅黑" panose="020B0503020204020204" charset="-122"/>
              <a:cs typeface="字体圈欣意冠黑体" panose="00000500000000000000" charset="-122"/>
              <a:sym typeface="+mn-lt"/>
            </a:endParaRPr>
          </a:p>
        </p:txBody>
      </p:sp>
      <p:sp>
        <p:nvSpPr>
          <p:cNvPr id="19" name="副标题"/>
          <p:cNvSpPr txBox="1"/>
          <p:nvPr>
            <p:custDataLst>
              <p:tags r:id="rId12"/>
            </p:custDataLst>
          </p:nvPr>
        </p:nvSpPr>
        <p:spPr>
          <a:xfrm>
            <a:off x="799314" y="3659070"/>
            <a:ext cx="7322002" cy="551201"/>
          </a:xfrm>
          <a:prstGeom prst="rect">
            <a:avLst/>
          </a:prstGeom>
          <a:noFill/>
        </p:spPr>
        <p:txBody>
          <a:bodyPr wrap="square" rtlCol="0" anchor="t" anchorCtr="0">
            <a:normAutofit/>
          </a:bodyPr>
          <a:lstStyle/>
          <a:p>
            <a:r>
              <a:rPr lang="en-US" sz="2000" dirty="0">
                <a:solidFill>
                  <a:schemeClr val="tx1">
                    <a:alpha val="80000"/>
                  </a:schemeClr>
                </a:solidFill>
                <a:uFillTx/>
                <a:latin typeface="微软雅黑" panose="020B0503020204020204" charset="-122"/>
                <a:ea typeface="微软雅黑" panose="020B0503020204020204" charset="-122"/>
                <a:cs typeface="Open Sans" panose="020B0606030504020204" pitchFamily="34" charset="0"/>
              </a:rPr>
              <a:t>Project introduction.</a:t>
            </a:r>
            <a:endParaRPr lang="en-US" sz="2000" dirty="0">
              <a:solidFill>
                <a:schemeClr val="tx1">
                  <a:alpha val="80000"/>
                </a:schemeClr>
              </a:solidFill>
              <a:uFillTx/>
              <a:latin typeface="微软雅黑" panose="020B0503020204020204" charset="-122"/>
              <a:ea typeface="微软雅黑" panose="020B0503020204020204" charset="-122"/>
              <a:cs typeface="Open Sans" panose="020B0606030504020204" pitchFamily="34" charset="0"/>
            </a:endParaRPr>
          </a:p>
        </p:txBody>
      </p:sp>
    </p:spTree>
    <p:custDataLst>
      <p:tags r:id="rId13"/>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p:cTn id="7" dur="500" fill="hold"/>
                                        <p:tgtEl>
                                          <p:spTgt spid="188"/>
                                        </p:tgtEl>
                                        <p:attrNameLst>
                                          <p:attrName>ppt_w</p:attrName>
                                        </p:attrNameLst>
                                      </p:cBhvr>
                                      <p:tavLst>
                                        <p:tav tm="0">
                                          <p:val>
                                            <p:strVal val="4/3*#ppt_w"/>
                                          </p:val>
                                        </p:tav>
                                        <p:tav tm="100000">
                                          <p:val>
                                            <p:strVal val="#ppt_w"/>
                                          </p:val>
                                        </p:tav>
                                      </p:tavLst>
                                    </p:anim>
                                    <p:anim calcmode="lin" valueType="num">
                                      <p:cBhvr>
                                        <p:cTn id="8" dur="500" fill="hold"/>
                                        <p:tgtEl>
                                          <p:spTgt spid="188"/>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strVal val="4/3*#ppt_w"/>
                                          </p:val>
                                        </p:tav>
                                        <p:tav tm="100000">
                                          <p:val>
                                            <p:strVal val="#ppt_w"/>
                                          </p:val>
                                        </p:tav>
                                      </p:tavLst>
                                    </p:anim>
                                    <p:anim calcmode="lin" valueType="num">
                                      <p:cBhvr>
                                        <p:cTn id="12" dur="500" fill="hold"/>
                                        <p:tgtEl>
                                          <p:spTgt spid="26"/>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strVal val="4/3*#ppt_w"/>
                                          </p:val>
                                        </p:tav>
                                        <p:tav tm="100000">
                                          <p:val>
                                            <p:strVal val="#ppt_w"/>
                                          </p:val>
                                        </p:tav>
                                      </p:tavLst>
                                    </p:anim>
                                    <p:anim calcmode="lin" valueType="num">
                                      <p:cBhvr>
                                        <p:cTn id="16" dur="500" fill="hold"/>
                                        <p:tgtEl>
                                          <p:spTgt spid="28"/>
                                        </p:tgtEl>
                                        <p:attrNameLst>
                                          <p:attrName>ppt_h</p:attrName>
                                        </p:attrNameLst>
                                      </p:cBhvr>
                                      <p:tavLst>
                                        <p:tav tm="0">
                                          <p:val>
                                            <p:strVal val="4/3*#ppt_h"/>
                                          </p:val>
                                        </p:tav>
                                        <p:tav tm="100000">
                                          <p:val>
                                            <p:strVal val="#ppt_h"/>
                                          </p:val>
                                        </p:tav>
                                      </p:tavLst>
                                    </p:anim>
                                  </p:childTnLst>
                                </p:cTn>
                              </p:par>
                              <p:par>
                                <p:cTn id="17" presetID="23" presetClass="entr" presetSubtype="28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strVal val="4/3*#ppt_w"/>
                                          </p:val>
                                        </p:tav>
                                        <p:tav tm="100000">
                                          <p:val>
                                            <p:strVal val="#ppt_w"/>
                                          </p:val>
                                        </p:tav>
                                      </p:tavLst>
                                    </p:anim>
                                    <p:anim calcmode="lin" valueType="num">
                                      <p:cBhvr>
                                        <p:cTn id="20" dur="500" fill="hold"/>
                                        <p:tgtEl>
                                          <p:spTgt spid="31"/>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strVal val="4/3*#ppt_w"/>
                                          </p:val>
                                        </p:tav>
                                        <p:tav tm="100000">
                                          <p:val>
                                            <p:strVal val="#ppt_w"/>
                                          </p:val>
                                        </p:tav>
                                      </p:tavLst>
                                    </p:anim>
                                    <p:anim calcmode="lin" valueType="num">
                                      <p:cBhvr>
                                        <p:cTn id="24" dur="500" fill="hold"/>
                                        <p:tgtEl>
                                          <p:spTgt spid="9"/>
                                        </p:tgtEl>
                                        <p:attrNameLst>
                                          <p:attrName>ppt_h</p:attrName>
                                        </p:attrNameLst>
                                      </p:cBhvr>
                                      <p:tavLst>
                                        <p:tav tm="0">
                                          <p:val>
                                            <p:strVal val="4/3*#ppt_h"/>
                                          </p:val>
                                        </p:tav>
                                        <p:tav tm="100000">
                                          <p:val>
                                            <p:strVal val="#ppt_h"/>
                                          </p:val>
                                        </p:tav>
                                      </p:tavLst>
                                    </p:anim>
                                  </p:childTnLst>
                                </p:cTn>
                              </p:par>
                              <p:par>
                                <p:cTn id="25" presetID="23" presetClass="entr" presetSubtype="16" fill="hold" grpId="0" nodeType="withEffect">
                                  <p:stCondLst>
                                    <p:cond delay="0"/>
                                  </p:stCondLst>
                                  <p:childTnLst>
                                    <p:set>
                                      <p:cBhvr>
                                        <p:cTn id="26" dur="600" fill="hold">
                                          <p:stCondLst>
                                            <p:cond delay="0"/>
                                          </p:stCondLst>
                                        </p:cTn>
                                        <p:tgtEl>
                                          <p:spTgt spid="2"/>
                                        </p:tgtEl>
                                        <p:attrNameLst>
                                          <p:attrName>style.visibility</p:attrName>
                                        </p:attrNameLst>
                                      </p:cBhvr>
                                      <p:to>
                                        <p:strVal val="visible"/>
                                      </p:to>
                                    </p:set>
                                    <p:anim calcmode="lin" valueType="num">
                                      <p:cBhvr>
                                        <p:cTn id="27" dur="400" accel="50000">
                                          <p:stCondLst>
                                            <p:cond delay="0"/>
                                          </p:stCondLst>
                                        </p:cTn>
                                        <p:tgtEl>
                                          <p:spTgt spid="2"/>
                                        </p:tgtEl>
                                        <p:attrNameLst>
                                          <p:attrName>ppt_w</p:attrName>
                                        </p:attrNameLst>
                                      </p:cBhvr>
                                      <p:tavLst>
                                        <p:tav tm="0">
                                          <p:val>
                                            <p:fltVal val="0"/>
                                          </p:val>
                                        </p:tav>
                                        <p:tav tm="100000">
                                          <p:val>
                                            <p:strVal val="#ppt_w"/>
                                          </p:val>
                                        </p:tav>
                                      </p:tavLst>
                                    </p:anim>
                                    <p:anim calcmode="lin" valueType="num">
                                      <p:cBhvr>
                                        <p:cTn id="28" dur="400" accel="50000">
                                          <p:stCondLst>
                                            <p:cond delay="0"/>
                                          </p:stCondLst>
                                        </p:cTn>
                                        <p:tgtEl>
                                          <p:spTgt spid="2"/>
                                        </p:tgtEl>
                                        <p:attrNameLst>
                                          <p:attrName>ppt_h</p:attrName>
                                        </p:attrNameLst>
                                      </p:cBhvr>
                                      <p:tavLst>
                                        <p:tav tm="0">
                                          <p:val>
                                            <p:fltVal val="0"/>
                                          </p:val>
                                        </p:tav>
                                        <p:tav tm="100000">
                                          <p:val>
                                            <p:strVal val="#ppt_h"/>
                                          </p:val>
                                        </p:tav>
                                      </p:tavLst>
                                    </p:anim>
                                    <p:anim calcmode="lin" valueType="num">
                                      <p:cBhvr>
                                        <p:cTn id="29" dur="100" autoRev="1">
                                          <p:stCondLst>
                                            <p:cond delay="400"/>
                                          </p:stCondLst>
                                        </p:cTn>
                                        <p:tgtEl>
                                          <p:spTgt spid="2"/>
                                        </p:tgtEl>
                                        <p:attrNameLst>
                                          <p:attrName>ppt_w</p:attrName>
                                        </p:attrNameLst>
                                      </p:cBhvr>
                                      <p:tavLst>
                                        <p:tav tm="0">
                                          <p:val>
                                            <p:strVal val="#ppt_w"/>
                                          </p:val>
                                        </p:tav>
                                        <p:tav tm="100000">
                                          <p:val>
                                            <p:strVal val="#ppt_w*1.4"/>
                                          </p:val>
                                        </p:tav>
                                      </p:tavLst>
                                    </p:anim>
                                    <p:anim calcmode="lin" valueType="num">
                                      <p:cBhvr>
                                        <p:cTn id="30" dur="100" autoRev="1">
                                          <p:stCondLst>
                                            <p:cond delay="400"/>
                                          </p:stCondLst>
                                        </p:cTn>
                                        <p:tgtEl>
                                          <p:spTgt spid="2"/>
                                        </p:tgtEl>
                                        <p:attrNameLst>
                                          <p:attrName>ppt_h</p:attrName>
                                        </p:attrNameLst>
                                      </p:cBhvr>
                                      <p:tavLst>
                                        <p:tav tm="0">
                                          <p:val>
                                            <p:strVal val="#ppt_h"/>
                                          </p:val>
                                        </p:tav>
                                        <p:tav tm="100000">
                                          <p:val>
                                            <p:strVal val="#ppt_h*1.4"/>
                                          </p:val>
                                        </p:tav>
                                      </p:tavLst>
                                    </p:anim>
                                  </p:childTnLst>
                                </p:cTn>
                              </p:par>
                              <p:par>
                                <p:cTn id="31" presetID="23" presetClass="entr" presetSubtype="16" fill="hold" grpId="0" nodeType="withEffect">
                                  <p:stCondLst>
                                    <p:cond delay="0"/>
                                  </p:stCondLst>
                                  <p:childTnLst>
                                    <p:set>
                                      <p:cBhvr>
                                        <p:cTn id="32" dur="600" fill="hold">
                                          <p:stCondLst>
                                            <p:cond delay="0"/>
                                          </p:stCondLst>
                                        </p:cTn>
                                        <p:tgtEl>
                                          <p:spTgt spid="18"/>
                                        </p:tgtEl>
                                        <p:attrNameLst>
                                          <p:attrName>style.visibility</p:attrName>
                                        </p:attrNameLst>
                                      </p:cBhvr>
                                      <p:to>
                                        <p:strVal val="visible"/>
                                      </p:to>
                                    </p:set>
                                    <p:anim calcmode="lin" valueType="num">
                                      <p:cBhvr>
                                        <p:cTn id="33" dur="400" accel="50000">
                                          <p:stCondLst>
                                            <p:cond delay="0"/>
                                          </p:stCondLst>
                                        </p:cTn>
                                        <p:tgtEl>
                                          <p:spTgt spid="18"/>
                                        </p:tgtEl>
                                        <p:attrNameLst>
                                          <p:attrName>ppt_w</p:attrName>
                                        </p:attrNameLst>
                                      </p:cBhvr>
                                      <p:tavLst>
                                        <p:tav tm="0">
                                          <p:val>
                                            <p:fltVal val="0"/>
                                          </p:val>
                                        </p:tav>
                                        <p:tav tm="100000">
                                          <p:val>
                                            <p:strVal val="#ppt_w"/>
                                          </p:val>
                                        </p:tav>
                                      </p:tavLst>
                                    </p:anim>
                                    <p:anim calcmode="lin" valueType="num">
                                      <p:cBhvr>
                                        <p:cTn id="34" dur="400" accel="50000">
                                          <p:stCondLst>
                                            <p:cond delay="0"/>
                                          </p:stCondLst>
                                        </p:cTn>
                                        <p:tgtEl>
                                          <p:spTgt spid="18"/>
                                        </p:tgtEl>
                                        <p:attrNameLst>
                                          <p:attrName>ppt_h</p:attrName>
                                        </p:attrNameLst>
                                      </p:cBhvr>
                                      <p:tavLst>
                                        <p:tav tm="0">
                                          <p:val>
                                            <p:fltVal val="0"/>
                                          </p:val>
                                        </p:tav>
                                        <p:tav tm="100000">
                                          <p:val>
                                            <p:strVal val="#ppt_h"/>
                                          </p:val>
                                        </p:tav>
                                      </p:tavLst>
                                    </p:anim>
                                    <p:anim calcmode="lin" valueType="num">
                                      <p:cBhvr>
                                        <p:cTn id="35" dur="100" autoRev="1">
                                          <p:stCondLst>
                                            <p:cond delay="400"/>
                                          </p:stCondLst>
                                        </p:cTn>
                                        <p:tgtEl>
                                          <p:spTgt spid="18"/>
                                        </p:tgtEl>
                                        <p:attrNameLst>
                                          <p:attrName>ppt_w</p:attrName>
                                        </p:attrNameLst>
                                      </p:cBhvr>
                                      <p:tavLst>
                                        <p:tav tm="0">
                                          <p:val>
                                            <p:strVal val="#ppt_w"/>
                                          </p:val>
                                        </p:tav>
                                        <p:tav tm="100000">
                                          <p:val>
                                            <p:strVal val="#ppt_w*1.4"/>
                                          </p:val>
                                        </p:tav>
                                      </p:tavLst>
                                    </p:anim>
                                    <p:anim calcmode="lin" valueType="num">
                                      <p:cBhvr>
                                        <p:cTn id="36" dur="100" autoRev="1">
                                          <p:stCondLst>
                                            <p:cond delay="400"/>
                                          </p:stCondLst>
                                        </p:cTn>
                                        <p:tgtEl>
                                          <p:spTgt spid="18"/>
                                        </p:tgtEl>
                                        <p:attrNameLst>
                                          <p:attrName>ppt_h</p:attrName>
                                        </p:attrNameLst>
                                      </p:cBhvr>
                                      <p:tavLst>
                                        <p:tav tm="0">
                                          <p:val>
                                            <p:strVal val="#ppt_h"/>
                                          </p:val>
                                        </p:tav>
                                        <p:tav tm="100000">
                                          <p:val>
                                            <p:strVal val="#ppt_h*1.4"/>
                                          </p:val>
                                        </p:tav>
                                      </p:tavLst>
                                    </p:anim>
                                  </p:childTnLst>
                                </p:cTn>
                              </p:par>
                              <p:par>
                                <p:cTn id="37" presetID="23" presetClass="entr" presetSubtype="16" fill="hold" grpId="0" nodeType="withEffect">
                                  <p:stCondLst>
                                    <p:cond delay="0"/>
                                  </p:stCondLst>
                                  <p:childTnLst>
                                    <p:set>
                                      <p:cBhvr>
                                        <p:cTn id="38" dur="600" fill="hold">
                                          <p:stCondLst>
                                            <p:cond delay="0"/>
                                          </p:stCondLst>
                                        </p:cTn>
                                        <p:tgtEl>
                                          <p:spTgt spid="19"/>
                                        </p:tgtEl>
                                        <p:attrNameLst>
                                          <p:attrName>style.visibility</p:attrName>
                                        </p:attrNameLst>
                                      </p:cBhvr>
                                      <p:to>
                                        <p:strVal val="visible"/>
                                      </p:to>
                                    </p:set>
                                    <p:anim calcmode="lin" valueType="num">
                                      <p:cBhvr>
                                        <p:cTn id="39" dur="400" accel="50000">
                                          <p:stCondLst>
                                            <p:cond delay="0"/>
                                          </p:stCondLst>
                                        </p:cTn>
                                        <p:tgtEl>
                                          <p:spTgt spid="19"/>
                                        </p:tgtEl>
                                        <p:attrNameLst>
                                          <p:attrName>ppt_w</p:attrName>
                                        </p:attrNameLst>
                                      </p:cBhvr>
                                      <p:tavLst>
                                        <p:tav tm="0">
                                          <p:val>
                                            <p:fltVal val="0"/>
                                          </p:val>
                                        </p:tav>
                                        <p:tav tm="100000">
                                          <p:val>
                                            <p:strVal val="#ppt_w"/>
                                          </p:val>
                                        </p:tav>
                                      </p:tavLst>
                                    </p:anim>
                                    <p:anim calcmode="lin" valueType="num">
                                      <p:cBhvr>
                                        <p:cTn id="40" dur="400" accel="50000">
                                          <p:stCondLst>
                                            <p:cond delay="0"/>
                                          </p:stCondLst>
                                        </p:cTn>
                                        <p:tgtEl>
                                          <p:spTgt spid="19"/>
                                        </p:tgtEl>
                                        <p:attrNameLst>
                                          <p:attrName>ppt_h</p:attrName>
                                        </p:attrNameLst>
                                      </p:cBhvr>
                                      <p:tavLst>
                                        <p:tav tm="0">
                                          <p:val>
                                            <p:fltVal val="0"/>
                                          </p:val>
                                        </p:tav>
                                        <p:tav tm="100000">
                                          <p:val>
                                            <p:strVal val="#ppt_h"/>
                                          </p:val>
                                        </p:tav>
                                      </p:tavLst>
                                    </p:anim>
                                    <p:anim calcmode="lin" valueType="num">
                                      <p:cBhvr>
                                        <p:cTn id="41" dur="100" autoRev="1">
                                          <p:stCondLst>
                                            <p:cond delay="400"/>
                                          </p:stCondLst>
                                        </p:cTn>
                                        <p:tgtEl>
                                          <p:spTgt spid="19"/>
                                        </p:tgtEl>
                                        <p:attrNameLst>
                                          <p:attrName>ppt_w</p:attrName>
                                        </p:attrNameLst>
                                      </p:cBhvr>
                                      <p:tavLst>
                                        <p:tav tm="0">
                                          <p:val>
                                            <p:strVal val="#ppt_w"/>
                                          </p:val>
                                        </p:tav>
                                        <p:tav tm="100000">
                                          <p:val>
                                            <p:strVal val="#ppt_w*1.4"/>
                                          </p:val>
                                        </p:tav>
                                      </p:tavLst>
                                    </p:anim>
                                    <p:anim calcmode="lin" valueType="num">
                                      <p:cBhvr>
                                        <p:cTn id="42" dur="100" autoRev="1">
                                          <p:stCondLst>
                                            <p:cond delay="400"/>
                                          </p:stCondLst>
                                        </p:cTn>
                                        <p:tgtEl>
                                          <p:spTgt spid="19"/>
                                        </p:tgtEl>
                                        <p:attrNameLst>
                                          <p:attrName>ppt_h</p:attrName>
                                        </p:attrNameLst>
                                      </p:cBhvr>
                                      <p:tavLst>
                                        <p:tav tm="0">
                                          <p:val>
                                            <p:strVal val="#ppt_h"/>
                                          </p:val>
                                        </p:tav>
                                        <p:tav tm="100000">
                                          <p:val>
                                            <p:strVal val="#ppt_h*1.4"/>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26" grpId="0" animBg="1"/>
      <p:bldP spid="28" grpId="0" animBg="1"/>
      <p:bldP spid="9" grpId="0" animBg="1"/>
      <p:bldP spid="2"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背景"/>
          <p:cNvSpPr/>
          <p:nvPr/>
        </p:nvSpPr>
        <p:spPr>
          <a:xfrm>
            <a:off x="0" y="254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平滑1"/>
          <p:cNvSpPr/>
          <p:nvPr>
            <p:custDataLst>
              <p:tags r:id="rId1"/>
            </p:custDataLst>
          </p:nvPr>
        </p:nvSpPr>
        <p:spPr>
          <a:xfrm>
            <a:off x="0" y="6774235"/>
            <a:ext cx="12192000" cy="861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nvGrpSpPr>
          <p:cNvPr id="12" name="平滑3"/>
          <p:cNvGrpSpPr/>
          <p:nvPr/>
        </p:nvGrpSpPr>
        <p:grpSpPr>
          <a:xfrm rot="10800000">
            <a:off x="262890" y="261620"/>
            <a:ext cx="1121410" cy="314960"/>
            <a:chOff x="10346364" y="648401"/>
            <a:chExt cx="1184069" cy="403309"/>
          </a:xfrm>
          <a:solidFill>
            <a:schemeClr val="accent1"/>
          </a:solidFill>
        </p:grpSpPr>
        <p:sp>
          <p:nvSpPr>
            <p:cNvPr id="13" name="5"/>
            <p:cNvSpPr/>
            <p:nvPr>
              <p:custDataLst>
                <p:tags r:id="rId2"/>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14" name="4"/>
            <p:cNvSpPr/>
            <p:nvPr>
              <p:custDataLst>
                <p:tags r:id="rId3"/>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15" name="3"/>
            <p:cNvSpPr/>
            <p:nvPr>
              <p:custDataLst>
                <p:tags r:id="rId4"/>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16" name="2"/>
            <p:cNvSpPr/>
            <p:nvPr>
              <p:custDataLst>
                <p:tags r:id="rId5"/>
              </p:custDataLst>
            </p:nvPr>
          </p:nvSpPr>
          <p:spPr>
            <a:xfrm rot="16200000">
              <a:off x="11211100" y="731741"/>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17" name="1"/>
            <p:cNvSpPr/>
            <p:nvPr>
              <p:custDataLst>
                <p:tags r:id="rId6"/>
              </p:custDataLst>
            </p:nvPr>
          </p:nvSpPr>
          <p:spPr>
            <a:xfrm rot="16200000">
              <a:off x="10973944" y="731741"/>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grpSp>
      <p:sp>
        <p:nvSpPr>
          <p:cNvPr id="7" name="任意多边形: 形状 6"/>
          <p:cNvSpPr/>
          <p:nvPr/>
        </p:nvSpPr>
        <p:spPr>
          <a:xfrm rot="9299201">
            <a:off x="8709055" y="-40132"/>
            <a:ext cx="4867360" cy="7048667"/>
          </a:xfrm>
          <a:custGeom>
            <a:avLst/>
            <a:gdLst>
              <a:gd name="connsiteX0" fmla="*/ 2899759 w 4867360"/>
              <a:gd name="connsiteY0" fmla="*/ 0 h 7048667"/>
              <a:gd name="connsiteX1" fmla="*/ 4379161 w 4867360"/>
              <a:gd name="connsiteY1" fmla="*/ 690275 h 7048667"/>
              <a:gd name="connsiteX2" fmla="*/ 4508655 w 4867360"/>
              <a:gd name="connsiteY2" fmla="*/ 959089 h 7048667"/>
              <a:gd name="connsiteX3" fmla="*/ 4867360 w 4867360"/>
              <a:gd name="connsiteY3" fmla="*/ 2735817 h 7048667"/>
              <a:gd name="connsiteX4" fmla="*/ 2079539 w 4867360"/>
              <a:gd name="connsiteY4" fmla="*/ 6941662 h 7048667"/>
              <a:gd name="connsiteX5" fmla="*/ 1787181 w 4867360"/>
              <a:gd name="connsiteY5" fmla="*/ 7048667 h 7048667"/>
              <a:gd name="connsiteX6" fmla="*/ 0 w 4867360"/>
              <a:gd name="connsiteY6" fmla="*/ 6214786 h 704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67360" h="7048667">
                <a:moveTo>
                  <a:pt x="2899759" y="0"/>
                </a:moveTo>
                <a:lnTo>
                  <a:pt x="4379161" y="690275"/>
                </a:lnTo>
                <a:lnTo>
                  <a:pt x="4508655" y="959089"/>
                </a:lnTo>
                <a:cubicBezTo>
                  <a:pt x="4739634" y="1505183"/>
                  <a:pt x="4867360" y="2105585"/>
                  <a:pt x="4867360" y="2735817"/>
                </a:cubicBezTo>
                <a:cubicBezTo>
                  <a:pt x="4867360" y="4626516"/>
                  <a:pt x="3717825" y="6248726"/>
                  <a:pt x="2079539" y="6941662"/>
                </a:cubicBezTo>
                <a:lnTo>
                  <a:pt x="1787181" y="7048667"/>
                </a:lnTo>
                <a:lnTo>
                  <a:pt x="0" y="6214786"/>
                </a:lnTo>
                <a:close/>
              </a:path>
            </a:pathLst>
          </a:custGeom>
          <a:gradFill>
            <a:gsLst>
              <a:gs pos="7000">
                <a:schemeClr val="accent3">
                  <a:alpha val="0"/>
                </a:schemeClr>
              </a:gs>
              <a:gs pos="100000">
                <a:schemeClr val="accent1">
                  <a:alpha val="3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椭圆 7" hidden="1"/>
          <p:cNvSpPr/>
          <p:nvPr>
            <p:custDataLst>
              <p:tags r:id="rId7"/>
            </p:custDataLst>
          </p:nvPr>
        </p:nvSpPr>
        <p:spPr>
          <a:xfrm rot="19568565">
            <a:off x="6090920" y="-104140"/>
            <a:ext cx="6464935" cy="6464935"/>
          </a:xfrm>
          <a:prstGeom prst="ellipse">
            <a:avLst/>
          </a:prstGeom>
          <a:gradFill>
            <a:gsLst>
              <a:gs pos="27000">
                <a:schemeClr val="accent2">
                  <a:alpha val="31000"/>
                </a:schemeClr>
              </a:gs>
              <a:gs pos="82000">
                <a:schemeClr val="accent1">
                  <a:alpha val="23000"/>
                </a:schemeClr>
              </a:gs>
            </a:gsLst>
            <a:path path="circle">
              <a:fillToRect l="50000" t="50000" r="50000" b="50000"/>
            </a:path>
            <a:tileRect/>
          </a:gradFill>
          <a:ln>
            <a:noFill/>
          </a:ln>
          <a:effectLst>
            <a:softEdge rad="698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2" name="标题"/>
          <p:cNvSpPr>
            <a:spLocks noGrp="1"/>
          </p:cNvSpPr>
          <p:nvPr>
            <p:custDataLst>
              <p:tags r:id="rId8"/>
            </p:custDataLst>
          </p:nvPr>
        </p:nvSpPr>
        <p:spPr>
          <a:xfrm>
            <a:off x="837565" y="576888"/>
            <a:ext cx="4833586" cy="509381"/>
          </a:xfrm>
          <a:prstGeom prst="rect">
            <a:avLst/>
          </a:prstGeom>
        </p:spPr>
        <p:txBody>
          <a:bodyPr wrap="square">
            <a:noAutofit/>
          </a:bodyPr>
          <a:lstStyle>
            <a:lvl1pPr algn="l" defTabSz="914400" rtl="0" eaLnBrk="1" latinLnBrk="0" hangingPunct="1">
              <a:lnSpc>
                <a:spcPct val="90000"/>
              </a:lnSpc>
              <a:spcBef>
                <a:spcPct val="0"/>
              </a:spcBef>
              <a:buNone/>
              <a:defRPr sz="2400" kern="1200">
                <a:solidFill>
                  <a:schemeClr val="bg1"/>
                </a:solidFill>
                <a:latin typeface="阿里巴巴普惠体 B" panose="00020600040101010101" pitchFamily="18" charset="-122"/>
                <a:ea typeface="阿里巴巴普惠体" panose="00020600040101010101" charset="-122"/>
                <a:cs typeface="+mj-cs"/>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3600" b="1" noProof="0" dirty="0">
                <a:ln>
                  <a:noFill/>
                </a:ln>
                <a:solidFill>
                  <a:schemeClr val="accent1"/>
                </a:solidFill>
                <a:effectLst/>
                <a:uLnTx/>
                <a:uFillTx/>
                <a:latin typeface="微软雅黑" panose="020B0503020204020204" charset="-122"/>
                <a:ea typeface="微软雅黑" panose="020B0503020204020204" charset="-122"/>
                <a:sym typeface="+mn-ea"/>
              </a:rPr>
              <a:t>项目背景及意义</a:t>
            </a:r>
            <a:endParaRPr lang="zh-CN" altLang="en-US" sz="3600" b="1" noProof="0" dirty="0">
              <a:ln>
                <a:noFill/>
              </a:ln>
              <a:solidFill>
                <a:schemeClr val="accent1"/>
              </a:solidFill>
              <a:effectLst/>
              <a:uLnTx/>
              <a:uFillTx/>
              <a:latin typeface="微软雅黑" panose="020B0503020204020204" charset="-122"/>
              <a:ea typeface="微软雅黑" panose="020B0503020204020204" charset="-122"/>
              <a:sym typeface="+mn-ea"/>
            </a:endParaRPr>
          </a:p>
        </p:txBody>
      </p:sp>
      <p:sp>
        <p:nvSpPr>
          <p:cNvPr id="120" name="内容"/>
          <p:cNvSpPr txBox="1"/>
          <p:nvPr>
            <p:custDataLst>
              <p:tags r:id="rId9"/>
            </p:custDataLst>
          </p:nvPr>
        </p:nvSpPr>
        <p:spPr>
          <a:xfrm>
            <a:off x="711200" y="1677035"/>
            <a:ext cx="5898515" cy="3615055"/>
          </a:xfrm>
          <a:prstGeom prst="rect">
            <a:avLst/>
          </a:prstGeom>
          <a:noFill/>
        </p:spPr>
        <p:txBody>
          <a:bodyPr wrap="square" rtlCol="0">
            <a:noAutofit/>
          </a:bodyPr>
          <a:lstStyle/>
          <a:p>
            <a:pPr>
              <a:lnSpc>
                <a:spcPct val="130000"/>
              </a:lnSpc>
              <a:spcBef>
                <a:spcPts val="300"/>
              </a:spcBef>
              <a:spcAft>
                <a:spcPts val="300"/>
              </a:spcAft>
              <a:defRPr/>
            </a:pPr>
            <a:r>
              <a:rPr lang="zh-CN" altLang="en-US" sz="2000" kern="0" dirty="0">
                <a:latin typeface="微软雅黑" panose="020B0503020204020204" charset="-122"/>
                <a:ea typeface="微软雅黑" panose="020B0503020204020204" charset="-122"/>
                <a:sym typeface="+mn-ea"/>
              </a:rPr>
              <a:t>1. </a:t>
            </a:r>
            <a:r>
              <a:rPr lang="zh-CN" altLang="en-US" sz="2000" kern="0" dirty="0">
                <a:latin typeface="微软雅黑" panose="020B0503020204020204" charset="-122"/>
                <a:ea typeface="微软雅黑" panose="020B0503020204020204" charset="-122"/>
                <a:sym typeface="+mn-ea"/>
              </a:rPr>
              <a:t>国内外研究多数为接触式或实验室大型设备，对受试者检测不友好</a:t>
            </a:r>
            <a:endParaRPr lang="zh-CN" altLang="en-US" sz="2000" kern="0" dirty="0">
              <a:latin typeface="微软雅黑" panose="020B0503020204020204" charset="-122"/>
              <a:ea typeface="微软雅黑" panose="020B0503020204020204" charset="-122"/>
              <a:sym typeface="+mn-ea"/>
            </a:endParaRPr>
          </a:p>
          <a:p>
            <a:pPr>
              <a:lnSpc>
                <a:spcPct val="130000"/>
              </a:lnSpc>
              <a:spcBef>
                <a:spcPts val="300"/>
              </a:spcBef>
              <a:spcAft>
                <a:spcPts val="300"/>
              </a:spcAft>
              <a:defRPr/>
            </a:pPr>
            <a:r>
              <a:rPr lang="zh-CN" altLang="en-US" sz="2000" kern="0" dirty="0">
                <a:latin typeface="微软雅黑" panose="020B0503020204020204" charset="-122"/>
                <a:ea typeface="微软雅黑" panose="020B0503020204020204" charset="-122"/>
                <a:sym typeface="+mn-ea"/>
              </a:rPr>
              <a:t>
2. 多普勒雷达具有高度精准的探测能力和强大的信号处理能力，可以非接触地获取睡眠者的运动信息</a:t>
            </a:r>
            <a:endParaRPr lang="zh-CN" altLang="en-US" sz="2000" kern="0" dirty="0">
              <a:latin typeface="微软雅黑" panose="020B0503020204020204" charset="-122"/>
              <a:ea typeface="微软雅黑" panose="020B0503020204020204" charset="-122"/>
              <a:sym typeface="+mn-ea"/>
            </a:endParaRPr>
          </a:p>
          <a:p>
            <a:pPr>
              <a:lnSpc>
                <a:spcPct val="130000"/>
              </a:lnSpc>
              <a:spcBef>
                <a:spcPts val="300"/>
              </a:spcBef>
              <a:spcAft>
                <a:spcPts val="300"/>
              </a:spcAft>
              <a:defRPr/>
            </a:pPr>
            <a:endParaRPr lang="en-US" altLang="zh-CN" sz="2000" kern="0" dirty="0">
              <a:latin typeface="微软雅黑" panose="020B0503020204020204" charset="-122"/>
              <a:ea typeface="微软雅黑" panose="020B0503020204020204" charset="-122"/>
              <a:sym typeface="+mn-ea"/>
            </a:endParaRPr>
          </a:p>
          <a:p>
            <a:pPr>
              <a:lnSpc>
                <a:spcPct val="130000"/>
              </a:lnSpc>
              <a:spcBef>
                <a:spcPts val="300"/>
              </a:spcBef>
              <a:spcAft>
                <a:spcPts val="300"/>
              </a:spcAft>
              <a:defRPr/>
            </a:pPr>
            <a:r>
              <a:rPr lang="en-US" altLang="zh-CN" sz="2000" kern="0" dirty="0">
                <a:latin typeface="微软雅黑" panose="020B0503020204020204" charset="-122"/>
                <a:ea typeface="微软雅黑" panose="020B0503020204020204" charset="-122"/>
                <a:sym typeface="+mn-ea"/>
              </a:rPr>
              <a:t>3.</a:t>
            </a:r>
            <a:r>
              <a:rPr lang="zh-CN" altLang="en-US" sz="2000" kern="0" dirty="0">
                <a:latin typeface="微软雅黑" panose="020B0503020204020204" charset="-122"/>
                <a:ea typeface="微软雅黑" panose="020B0503020204020204" charset="-122"/>
                <a:sym typeface="+mn-ea"/>
              </a:rPr>
              <a:t>睡眠质量对人体健康至关重要，而睡眠动作识别技术可以帮助医生和研究者更好地了解人体睡眠状态，进一步调整和改善睡眠质量，促进人体健康</a:t>
            </a:r>
            <a:endParaRPr lang="zh-CN" altLang="en-US" sz="2000" kern="0" dirty="0">
              <a:latin typeface="微软雅黑" panose="020B0503020204020204" charset="-122"/>
              <a:ea typeface="微软雅黑" panose="020B0503020204020204" charset="-122"/>
              <a:sym typeface="+mn-ea"/>
            </a:endParaRPr>
          </a:p>
        </p:txBody>
      </p:sp>
      <p:sp>
        <p:nvSpPr>
          <p:cNvPr id="136" name="图片"/>
          <p:cNvSpPr/>
          <p:nvPr>
            <p:custDataLst>
              <p:tags r:id="rId10"/>
            </p:custDataLst>
          </p:nvPr>
        </p:nvSpPr>
        <p:spPr>
          <a:xfrm>
            <a:off x="7236460" y="1250315"/>
            <a:ext cx="3972560" cy="4196080"/>
          </a:xfrm>
          <a:prstGeom prst="roundRect">
            <a:avLst>
              <a:gd name="adj" fmla="val 3666"/>
            </a:avLst>
          </a:prstGeom>
          <a:blipFill rotWithShape="1">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组合 97"/>
          <p:cNvGrpSpPr/>
          <p:nvPr/>
        </p:nvGrpSpPr>
        <p:grpSpPr>
          <a:xfrm>
            <a:off x="981004" y="1239974"/>
            <a:ext cx="4092098" cy="120864"/>
            <a:chOff x="7606416" y="1550405"/>
            <a:chExt cx="4092098" cy="120864"/>
          </a:xfrm>
        </p:grpSpPr>
        <p:sp>
          <p:nvSpPr>
            <p:cNvPr id="99" name="平行四边形 98"/>
            <p:cNvSpPr/>
            <p:nvPr userDrawn="1">
              <p:custDataLst>
                <p:tags r:id="rId12"/>
              </p:custDataLst>
            </p:nvPr>
          </p:nvSpPr>
          <p:spPr>
            <a:xfrm flipH="1" flipV="1">
              <a:off x="7606416" y="1550405"/>
              <a:ext cx="134420" cy="120864"/>
            </a:xfrm>
            <a:prstGeom prst="parallelogram">
              <a:avLst>
                <a:gd name="adj" fmla="val 64387"/>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100" name="平行四边形 99"/>
            <p:cNvSpPr/>
            <p:nvPr userDrawn="1">
              <p:custDataLst>
                <p:tags r:id="rId13"/>
              </p:custDataLst>
            </p:nvPr>
          </p:nvSpPr>
          <p:spPr>
            <a:xfrm flipH="1" flipV="1">
              <a:off x="7742178" y="1550405"/>
              <a:ext cx="134420" cy="120864"/>
            </a:xfrm>
            <a:prstGeom prst="parallelogram">
              <a:avLst>
                <a:gd name="adj" fmla="val 64387"/>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101" name="平行四边形 100"/>
            <p:cNvSpPr/>
            <p:nvPr userDrawn="1">
              <p:custDataLst>
                <p:tags r:id="rId14"/>
              </p:custDataLst>
            </p:nvPr>
          </p:nvSpPr>
          <p:spPr>
            <a:xfrm flipH="1" flipV="1">
              <a:off x="7877939" y="1550405"/>
              <a:ext cx="134420" cy="120864"/>
            </a:xfrm>
            <a:prstGeom prst="parallelogram">
              <a:avLst>
                <a:gd name="adj" fmla="val 64387"/>
              </a:avLst>
            </a:prstGeom>
            <a:solidFill>
              <a:schemeClr val="accent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102" name="平行四边形 101"/>
            <p:cNvSpPr/>
            <p:nvPr userDrawn="1">
              <p:custDataLst>
                <p:tags r:id="rId15"/>
              </p:custDataLst>
            </p:nvPr>
          </p:nvSpPr>
          <p:spPr>
            <a:xfrm flipH="1" flipV="1">
              <a:off x="8013701" y="1550405"/>
              <a:ext cx="134420" cy="120864"/>
            </a:xfrm>
            <a:prstGeom prst="parallelogram">
              <a:avLst>
                <a:gd name="adj" fmla="val 64387"/>
              </a:avLst>
            </a:prstGeom>
            <a:solidFill>
              <a:schemeClr val="accent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cxnSp>
          <p:nvCxnSpPr>
            <p:cNvPr id="103" name="直接连接符 102"/>
            <p:cNvCxnSpPr/>
            <p:nvPr userDrawn="1">
              <p:custDataLst>
                <p:tags r:id="rId16"/>
              </p:custDataLst>
            </p:nvPr>
          </p:nvCxnSpPr>
          <p:spPr>
            <a:xfrm>
              <a:off x="8166027" y="1554889"/>
              <a:ext cx="3532487" cy="0"/>
            </a:xfrm>
            <a:prstGeom prst="line">
              <a:avLst/>
            </a:prstGeom>
            <a:ln>
              <a:gradFill flip="none" rotWithShape="1">
                <a:gsLst>
                  <a:gs pos="0">
                    <a:schemeClr val="accent1">
                      <a:alpha val="0"/>
                    </a:schemeClr>
                  </a:gs>
                  <a:gs pos="55000">
                    <a:schemeClr val="accent1">
                      <a:alpha val="4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5" name="椭圆 4"/>
          <p:cNvSpPr/>
          <p:nvPr>
            <p:custDataLst>
              <p:tags r:id="rId17"/>
            </p:custDataLst>
          </p:nvPr>
        </p:nvSpPr>
        <p:spPr>
          <a:xfrm>
            <a:off x="6760563" y="5219182"/>
            <a:ext cx="640321" cy="640321"/>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mn-ea"/>
              <a:sym typeface="+mn-lt"/>
            </a:endParaRPr>
          </a:p>
        </p:txBody>
      </p:sp>
      <p:sp>
        <p:nvSpPr>
          <p:cNvPr id="3" name="椭圆 2"/>
          <p:cNvSpPr/>
          <p:nvPr>
            <p:custDataLst>
              <p:tags r:id="rId18"/>
            </p:custDataLst>
          </p:nvPr>
        </p:nvSpPr>
        <p:spPr>
          <a:xfrm>
            <a:off x="5755606" y="201497"/>
            <a:ext cx="680788" cy="680788"/>
          </a:xfrm>
          <a:prstGeom prst="ellipse">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6" name="椭圆 5"/>
          <p:cNvSpPr/>
          <p:nvPr>
            <p:custDataLst>
              <p:tags r:id="rId19"/>
            </p:custDataLst>
          </p:nvPr>
        </p:nvSpPr>
        <p:spPr>
          <a:xfrm>
            <a:off x="1452133" y="5538620"/>
            <a:ext cx="320161" cy="320161"/>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4" name="矩形: 圆角 3" hidden="1"/>
          <p:cNvSpPr/>
          <p:nvPr/>
        </p:nvSpPr>
        <p:spPr>
          <a:xfrm>
            <a:off x="1028284" y="4745736"/>
            <a:ext cx="1079136" cy="374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关键词</a:t>
            </a:r>
            <a:r>
              <a:rPr lang="en-US" altLang="zh-CN" dirty="0">
                <a:latin typeface="+mj-ea"/>
                <a:ea typeface="+mj-ea"/>
              </a:rPr>
              <a:t>1</a:t>
            </a:r>
            <a:endParaRPr lang="zh-CN" altLang="en-US" dirty="0">
              <a:latin typeface="+mj-ea"/>
              <a:ea typeface="+mj-ea"/>
            </a:endParaRPr>
          </a:p>
        </p:txBody>
      </p:sp>
      <p:sp>
        <p:nvSpPr>
          <p:cNvPr id="9" name="矩形: 圆角 8" hidden="1"/>
          <p:cNvSpPr/>
          <p:nvPr/>
        </p:nvSpPr>
        <p:spPr>
          <a:xfrm>
            <a:off x="2286300" y="4745736"/>
            <a:ext cx="1079136" cy="374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关键词</a:t>
            </a:r>
            <a:r>
              <a:rPr lang="en-US" altLang="zh-CN" dirty="0">
                <a:latin typeface="+mj-ea"/>
                <a:ea typeface="+mj-ea"/>
              </a:rPr>
              <a:t>2</a:t>
            </a:r>
            <a:endParaRPr lang="zh-CN" altLang="en-US" dirty="0">
              <a:latin typeface="+mj-ea"/>
              <a:ea typeface="+mj-ea"/>
            </a:endParaRPr>
          </a:p>
        </p:txBody>
      </p:sp>
      <p:sp>
        <p:nvSpPr>
          <p:cNvPr id="10" name="矩形: 圆角 9" hidden="1"/>
          <p:cNvSpPr/>
          <p:nvPr/>
        </p:nvSpPr>
        <p:spPr>
          <a:xfrm>
            <a:off x="4640533" y="4745736"/>
            <a:ext cx="1079136" cy="374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关键词</a:t>
            </a:r>
            <a:r>
              <a:rPr lang="en-US" altLang="zh-CN" dirty="0">
                <a:latin typeface="+mj-ea"/>
                <a:ea typeface="+mj-ea"/>
              </a:rPr>
              <a:t>4</a:t>
            </a:r>
            <a:endParaRPr lang="zh-CN" altLang="en-US" dirty="0">
              <a:latin typeface="+mj-ea"/>
              <a:ea typeface="+mj-ea"/>
            </a:endParaRPr>
          </a:p>
        </p:txBody>
      </p:sp>
      <p:sp>
        <p:nvSpPr>
          <p:cNvPr id="11" name="矩形: 圆角 10" hidden="1"/>
          <p:cNvSpPr/>
          <p:nvPr/>
        </p:nvSpPr>
        <p:spPr>
          <a:xfrm>
            <a:off x="3463416" y="4745736"/>
            <a:ext cx="1079136" cy="374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关键词</a:t>
            </a:r>
            <a:r>
              <a:rPr lang="en-US" altLang="zh-CN" dirty="0">
                <a:latin typeface="+mj-ea"/>
                <a:ea typeface="+mj-ea"/>
              </a:rPr>
              <a:t>3</a:t>
            </a:r>
            <a:endParaRPr lang="zh-CN" altLang="en-US" dirty="0">
              <a:latin typeface="+mj-ea"/>
              <a:ea typeface="+mj-ea"/>
            </a:endParaRPr>
          </a:p>
        </p:txBody>
      </p:sp>
    </p:spTree>
    <p:custDataLst>
      <p:tags r:id="rId20"/>
    </p:custDataLst>
  </p:cSld>
  <p:clrMapOvr>
    <a:masterClrMapping/>
  </p:clrMapOvr>
  <mc:AlternateContent xmlns:mc="http://schemas.openxmlformats.org/markup-compatibility/2006">
    <mc:Choice xmlns:p14="http://schemas.microsoft.com/office/powerpoint/2010/main" Requires="p14">
      <p:transition>
        <p14:flythrough dir="out" hasBounce="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p:stCondLst>
                                            <p:cond delay="0"/>
                                          </p:stCondLst>
                                        </p:cTn>
                                        <p:tgtEl>
                                          <p:spTgt spid="1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8" dur="500">
                                          <p:stCondLst>
                                            <p:cond delay="0"/>
                                          </p:stCondLst>
                                        </p:cTn>
                                        <p:tgtEl>
                                          <p:spTgt spid="1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9" dur="500">
                                          <p:stCondLst>
                                            <p:cond delay="0"/>
                                          </p:stCondLst>
                                        </p:cTn>
                                        <p:tgtEl>
                                          <p:spTgt spid="19"/>
                                        </p:tgtEl>
                                        <p:attrNameLst>
                                          <p:attrName>style.opacity</p:attrName>
                                        </p:attrNameLst>
                                      </p:cBhvr>
                                      <p:tavLst>
                                        <p:tav tm="0">
                                          <p:val>
                                            <p:fltVal val="0"/>
                                          </p:val>
                                        </p:tav>
                                        <p:tav tm="100000">
                                          <p:val>
                                            <p:fltVal val="1"/>
                                          </p:val>
                                        </p:tav>
                                      </p:tavLst>
                                    </p:anim>
                                  </p:childTnLst>
                                </p:cTn>
                              </p:par>
                              <p:par>
                                <p:cTn id="10" presetID="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p:stCondLst>
                                            <p:cond delay="0"/>
                                          </p:stCondLst>
                                        </p:cTn>
                                        <p:tgtEl>
                                          <p:spTgt spid="1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3" dur="500">
                                          <p:stCondLst>
                                            <p:cond delay="0"/>
                                          </p:stCondLst>
                                        </p:cTn>
                                        <p:tgtEl>
                                          <p:spTgt spid="1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4" dur="500">
                                          <p:stCondLst>
                                            <p:cond delay="0"/>
                                          </p:stCondLst>
                                        </p:cTn>
                                        <p:tgtEl>
                                          <p:spTgt spid="18"/>
                                        </p:tgtEl>
                                        <p:attrNameLst>
                                          <p:attrName>style.opacity</p:attrName>
                                        </p:attrNameLst>
                                      </p:cBhvr>
                                      <p:tavLst>
                                        <p:tav tm="0">
                                          <p:val>
                                            <p:fltVal val="0"/>
                                          </p:val>
                                        </p:tav>
                                        <p:tav tm="100000">
                                          <p:val>
                                            <p:fltVal val="1"/>
                                          </p:val>
                                        </p:tav>
                                      </p:tavLst>
                                    </p:anim>
                                  </p:childTnLst>
                                </p:cTn>
                              </p:par>
                              <p:par>
                                <p:cTn id="15" presetID="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8" dur="500">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9" dur="500">
                                          <p:stCondLst>
                                            <p:cond delay="0"/>
                                          </p:stCondLst>
                                        </p:cTn>
                                        <p:tgtEl>
                                          <p:spTgt spid="12"/>
                                        </p:tgtEl>
                                        <p:attrNameLst>
                                          <p:attrName>style.opacity</p:attrName>
                                        </p:attrNameLst>
                                      </p:cBhvr>
                                      <p:tavLst>
                                        <p:tav tm="0">
                                          <p:val>
                                            <p:fltVal val="0"/>
                                          </p:val>
                                        </p:tav>
                                        <p:tav tm="100000">
                                          <p:val>
                                            <p:fltVal val="1"/>
                                          </p:val>
                                        </p:tav>
                                      </p:tavLst>
                                    </p:anim>
                                  </p:childTnLst>
                                </p:cTn>
                              </p:par>
                              <p:par>
                                <p:cTn id="20" presetID="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p:stCondLst>
                                            <p:cond delay="0"/>
                                          </p:stCondLst>
                                        </p:cTn>
                                        <p:tgtEl>
                                          <p:spTgt spid="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3" dur="500">
                                          <p:stCondLst>
                                            <p:cond delay="0"/>
                                          </p:stCondLst>
                                        </p:cTn>
                                        <p:tgtEl>
                                          <p:spTgt spid="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4" dur="500">
                                          <p:stCondLst>
                                            <p:cond delay="0"/>
                                          </p:stCondLst>
                                        </p:cTn>
                                        <p:tgtEl>
                                          <p:spTgt spid="7"/>
                                        </p:tgtEl>
                                        <p:attrNameLst>
                                          <p:attrName>style.opacity</p:attrName>
                                        </p:attrNameLst>
                                      </p:cBhvr>
                                      <p:tavLst>
                                        <p:tav tm="0">
                                          <p:val>
                                            <p:fltVal val="0"/>
                                          </p:val>
                                        </p:tav>
                                        <p:tav tm="100000">
                                          <p:val>
                                            <p:fltVal val="1"/>
                                          </p:val>
                                        </p:tav>
                                      </p:tavLst>
                                    </p:anim>
                                  </p:childTnLst>
                                </p:cTn>
                              </p:par>
                              <p:par>
                                <p:cTn id="25" presetID="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8" dur="500">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9" dur="500">
                                          <p:stCondLst>
                                            <p:cond delay="0"/>
                                          </p:stCondLst>
                                        </p:cTn>
                                        <p:tgtEl>
                                          <p:spTgt spid="8"/>
                                        </p:tgtEl>
                                        <p:attrNameLst>
                                          <p:attrName>style.opacity</p:attrName>
                                        </p:attrNameLst>
                                      </p:cBhvr>
                                      <p:tavLst>
                                        <p:tav tm="0">
                                          <p:val>
                                            <p:fltVal val="0"/>
                                          </p:val>
                                        </p:tav>
                                        <p:tav tm="100000">
                                          <p:val>
                                            <p:fltVal val="1"/>
                                          </p:val>
                                        </p:tav>
                                      </p:tavLst>
                                    </p:anim>
                                  </p:childTnLst>
                                </p:cTn>
                              </p:par>
                              <p:par>
                                <p:cTn id="30" presetID="53" presetClass="entr" presetSubtype="16" fill="hold" grpId="0" nodeType="withEffect">
                                  <p:stCondLst>
                                    <p:cond delay="0"/>
                                  </p:stCondLst>
                                  <p:childTnLst>
                                    <p:set>
                                      <p:cBhvr>
                                        <p:cTn id="31" dur="500"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par>
                                <p:cTn id="35" presetID="0" presetClass="entr" presetSubtype="0" fill="hold" grpId="0" nodeType="withEffect">
                                  <p:stCondLst>
                                    <p:cond delay="0"/>
                                  </p:stCondLst>
                                  <p:childTnLst>
                                    <p:set>
                                      <p:cBhvr>
                                        <p:cTn id="36" dur="1" fill="hold">
                                          <p:stCondLst>
                                            <p:cond delay="0"/>
                                          </p:stCondLst>
                                        </p:cTn>
                                        <p:tgtEl>
                                          <p:spTgt spid="120"/>
                                        </p:tgtEl>
                                        <p:attrNameLst>
                                          <p:attrName>style.visibility</p:attrName>
                                        </p:attrNameLst>
                                      </p:cBhvr>
                                      <p:to>
                                        <p:strVal val="visible"/>
                                      </p:to>
                                    </p:set>
                                    <p:anim calcmode="lin" valueType="num">
                                      <p:cBhvr>
                                        <p:cTn id="37" dur="500">
                                          <p:stCondLst>
                                            <p:cond delay="0"/>
                                          </p:stCondLst>
                                        </p:cTn>
                                        <p:tgtEl>
                                          <p:spTgt spid="120"/>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8" dur="500">
                                          <p:stCondLst>
                                            <p:cond delay="0"/>
                                          </p:stCondLst>
                                        </p:cTn>
                                        <p:tgtEl>
                                          <p:spTgt spid="120"/>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9" dur="500">
                                          <p:stCondLst>
                                            <p:cond delay="0"/>
                                          </p:stCondLst>
                                        </p:cTn>
                                        <p:tgtEl>
                                          <p:spTgt spid="120"/>
                                        </p:tgtEl>
                                        <p:attrNameLst>
                                          <p:attrName>style.opacity</p:attrName>
                                        </p:attrNameLst>
                                      </p:cBhvr>
                                      <p:tavLst>
                                        <p:tav tm="0">
                                          <p:val>
                                            <p:fltVal val="0"/>
                                          </p:val>
                                        </p:tav>
                                        <p:tav tm="100000">
                                          <p:val>
                                            <p:fltVal val="1"/>
                                          </p:val>
                                        </p:tav>
                                      </p:tavLst>
                                    </p:anim>
                                  </p:childTnLst>
                                </p:cTn>
                              </p:par>
                              <p:par>
                                <p:cTn id="40" presetID="0" presetClass="entr" presetSubtype="0" fill="hold" grpId="0" nodeType="withEffect">
                                  <p:stCondLst>
                                    <p:cond delay="0"/>
                                  </p:stCondLst>
                                  <p:childTnLst>
                                    <p:set>
                                      <p:cBhvr>
                                        <p:cTn id="41" dur="1" fill="hold">
                                          <p:stCondLst>
                                            <p:cond delay="0"/>
                                          </p:stCondLst>
                                        </p:cTn>
                                        <p:tgtEl>
                                          <p:spTgt spid="136"/>
                                        </p:tgtEl>
                                        <p:attrNameLst>
                                          <p:attrName>style.visibility</p:attrName>
                                        </p:attrNameLst>
                                      </p:cBhvr>
                                      <p:to>
                                        <p:strVal val="visible"/>
                                      </p:to>
                                    </p:set>
                                    <p:anim calcmode="lin" valueType="num">
                                      <p:cBhvr>
                                        <p:cTn id="42" dur="500">
                                          <p:stCondLst>
                                            <p:cond delay="0"/>
                                          </p:stCondLst>
                                        </p:cTn>
                                        <p:tgtEl>
                                          <p:spTgt spid="136"/>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3" dur="500">
                                          <p:stCondLst>
                                            <p:cond delay="0"/>
                                          </p:stCondLst>
                                        </p:cTn>
                                        <p:tgtEl>
                                          <p:spTgt spid="136"/>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4" dur="500">
                                          <p:stCondLst>
                                            <p:cond delay="0"/>
                                          </p:stCondLst>
                                        </p:cTn>
                                        <p:tgtEl>
                                          <p:spTgt spid="136"/>
                                        </p:tgtEl>
                                        <p:attrNameLst>
                                          <p:attrName>style.opacity</p:attrName>
                                        </p:attrNameLst>
                                      </p:cBhvr>
                                      <p:tavLst>
                                        <p:tav tm="0">
                                          <p:val>
                                            <p:fltVal val="0"/>
                                          </p:val>
                                        </p:tav>
                                        <p:tav tm="100000">
                                          <p:val>
                                            <p:fltVal val="1"/>
                                          </p:val>
                                        </p:tav>
                                      </p:tavLst>
                                    </p:anim>
                                  </p:childTnLst>
                                </p:cTn>
                              </p:par>
                              <p:par>
                                <p:cTn id="45" presetID="0"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anim calcmode="lin" valueType="num">
                                      <p:cBhvr>
                                        <p:cTn id="47" dur="500">
                                          <p:stCondLst>
                                            <p:cond delay="0"/>
                                          </p:stCondLst>
                                        </p:cTn>
                                        <p:tgtEl>
                                          <p:spTgt spid="9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8" dur="500">
                                          <p:stCondLst>
                                            <p:cond delay="0"/>
                                          </p:stCondLst>
                                        </p:cTn>
                                        <p:tgtEl>
                                          <p:spTgt spid="9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9" dur="500">
                                          <p:stCondLst>
                                            <p:cond delay="0"/>
                                          </p:stCondLst>
                                        </p:cTn>
                                        <p:tgtEl>
                                          <p:spTgt spid="98"/>
                                        </p:tgtEl>
                                        <p:attrNameLst>
                                          <p:attrName>style.opacity</p:attrName>
                                        </p:attrNameLst>
                                      </p:cBhvr>
                                      <p:tavLst>
                                        <p:tav tm="0">
                                          <p:val>
                                            <p:fltVal val="0"/>
                                          </p:val>
                                        </p:tav>
                                        <p:tav tm="100000">
                                          <p:val>
                                            <p:fltVal val="1"/>
                                          </p:val>
                                        </p:tav>
                                      </p:tavLst>
                                    </p:anim>
                                  </p:childTnLst>
                                </p:cTn>
                              </p:par>
                              <p:par>
                                <p:cTn id="50" presetID="0"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500">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3" dur="500">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4" dur="500">
                                          <p:stCondLst>
                                            <p:cond delay="0"/>
                                          </p:stCondLst>
                                        </p:cTn>
                                        <p:tgtEl>
                                          <p:spTgt spid="5"/>
                                        </p:tgtEl>
                                        <p:attrNameLst>
                                          <p:attrName>style.opacity</p:attrName>
                                        </p:attrNameLst>
                                      </p:cBhvr>
                                      <p:tavLst>
                                        <p:tav tm="0">
                                          <p:val>
                                            <p:fltVal val="0"/>
                                          </p:val>
                                        </p:tav>
                                        <p:tav tm="100000">
                                          <p:val>
                                            <p:fltVal val="1"/>
                                          </p:val>
                                        </p:tav>
                                      </p:tavLst>
                                    </p:anim>
                                  </p:childTnLst>
                                </p:cTn>
                              </p:par>
                              <p:par>
                                <p:cTn id="55" presetID="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p:cTn id="57" dur="500">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8" dur="500">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9" dur="500">
                                          <p:stCondLst>
                                            <p:cond delay="0"/>
                                          </p:stCondLst>
                                        </p:cTn>
                                        <p:tgtEl>
                                          <p:spTgt spid="3"/>
                                        </p:tgtEl>
                                        <p:attrNameLst>
                                          <p:attrName>style.opacity</p:attrName>
                                        </p:attrNameLst>
                                      </p:cBhvr>
                                      <p:tavLst>
                                        <p:tav tm="0">
                                          <p:val>
                                            <p:fltVal val="0"/>
                                          </p:val>
                                        </p:tav>
                                        <p:tav tm="100000">
                                          <p:val>
                                            <p:fltVal val="1"/>
                                          </p:val>
                                        </p:tav>
                                      </p:tavLst>
                                    </p:anim>
                                  </p:childTnLst>
                                </p:cTn>
                              </p:par>
                              <p:par>
                                <p:cTn id="60" presetID="0" presetClass="entr" presetSubtype="0" fill="hold" grpId="0" nodeType="with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p:cTn id="62" dur="500">
                                          <p:stCondLst>
                                            <p:cond delay="0"/>
                                          </p:stCondLst>
                                        </p:cTn>
                                        <p:tgtEl>
                                          <p:spTgt spid="6"/>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63" dur="500">
                                          <p:stCondLst>
                                            <p:cond delay="0"/>
                                          </p:stCondLst>
                                        </p:cTn>
                                        <p:tgtEl>
                                          <p:spTgt spid="6"/>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64" dur="500">
                                          <p:stCondLst>
                                            <p:cond delay="0"/>
                                          </p:stCondLst>
                                        </p:cTn>
                                        <p:tgtEl>
                                          <p:spTgt spid="6"/>
                                        </p:tgtEl>
                                        <p:attrNameLst>
                                          <p:attrName>style.opacity</p:attrName>
                                        </p:attrNameLst>
                                      </p:cBhvr>
                                      <p:tavLst>
                                        <p:tav tm="0">
                                          <p:val>
                                            <p:fltVal val="0"/>
                                          </p:val>
                                        </p:tav>
                                        <p:tav tm="100000">
                                          <p:val>
                                            <p:fltVal val="1"/>
                                          </p:val>
                                        </p:tav>
                                      </p:tavLst>
                                    </p:anim>
                                  </p:childTnLst>
                                </p:cTn>
                              </p:par>
                              <p:par>
                                <p:cTn id="65" presetID="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p:cTn id="67" dur="500">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68" dur="500">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69" dur="500">
                                          <p:stCondLst>
                                            <p:cond delay="0"/>
                                          </p:stCondLst>
                                        </p:cTn>
                                        <p:tgtEl>
                                          <p:spTgt spid="4"/>
                                        </p:tgtEl>
                                        <p:attrNameLst>
                                          <p:attrName>style.opacity</p:attrName>
                                        </p:attrNameLst>
                                      </p:cBhvr>
                                      <p:tavLst>
                                        <p:tav tm="0">
                                          <p:val>
                                            <p:fltVal val="0"/>
                                          </p:val>
                                        </p:tav>
                                        <p:tav tm="100000">
                                          <p:val>
                                            <p:fltVal val="1"/>
                                          </p:val>
                                        </p:tav>
                                      </p:tavLst>
                                    </p:anim>
                                  </p:childTnLst>
                                </p:cTn>
                              </p:par>
                              <p:par>
                                <p:cTn id="70" presetID="0" presetClass="entr" presetSubtype="0" fill="hold" grpId="0" nodeType="withEffect">
                                  <p:stCondLst>
                                    <p:cond delay="0"/>
                                  </p:stCondLst>
                                  <p:childTnLst>
                                    <p:set>
                                      <p:cBhvr>
                                        <p:cTn id="71" dur="1" fill="hold">
                                          <p:stCondLst>
                                            <p:cond delay="0"/>
                                          </p:stCondLst>
                                        </p:cTn>
                                        <p:tgtEl>
                                          <p:spTgt spid="9"/>
                                        </p:tgtEl>
                                        <p:attrNameLst>
                                          <p:attrName>style.visibility</p:attrName>
                                        </p:attrNameLst>
                                      </p:cBhvr>
                                      <p:to>
                                        <p:strVal val="visible"/>
                                      </p:to>
                                    </p:set>
                                    <p:anim calcmode="lin" valueType="num">
                                      <p:cBhvr>
                                        <p:cTn id="72" dur="500">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73" dur="500">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74" dur="500">
                                          <p:stCondLst>
                                            <p:cond delay="0"/>
                                          </p:stCondLst>
                                        </p:cTn>
                                        <p:tgtEl>
                                          <p:spTgt spid="9"/>
                                        </p:tgtEl>
                                        <p:attrNameLst>
                                          <p:attrName>style.opacity</p:attrName>
                                        </p:attrNameLst>
                                      </p:cBhvr>
                                      <p:tavLst>
                                        <p:tav tm="0">
                                          <p:val>
                                            <p:fltVal val="0"/>
                                          </p:val>
                                        </p:tav>
                                        <p:tav tm="100000">
                                          <p:val>
                                            <p:fltVal val="1"/>
                                          </p:val>
                                        </p:tav>
                                      </p:tavLst>
                                    </p:anim>
                                  </p:childTnLst>
                                </p:cTn>
                              </p:par>
                              <p:par>
                                <p:cTn id="75" presetID="0" presetClass="entr" presetSubtype="0" fill="hold" grpId="0" nodeType="withEffect">
                                  <p:stCondLst>
                                    <p:cond delay="0"/>
                                  </p:stCondLst>
                                  <p:childTnLst>
                                    <p:set>
                                      <p:cBhvr>
                                        <p:cTn id="76" dur="1" fill="hold">
                                          <p:stCondLst>
                                            <p:cond delay="0"/>
                                          </p:stCondLst>
                                        </p:cTn>
                                        <p:tgtEl>
                                          <p:spTgt spid="10"/>
                                        </p:tgtEl>
                                        <p:attrNameLst>
                                          <p:attrName>style.visibility</p:attrName>
                                        </p:attrNameLst>
                                      </p:cBhvr>
                                      <p:to>
                                        <p:strVal val="visible"/>
                                      </p:to>
                                    </p:set>
                                    <p:anim calcmode="lin" valueType="num">
                                      <p:cBhvr>
                                        <p:cTn id="77" dur="500">
                                          <p:stCondLst>
                                            <p:cond delay="0"/>
                                          </p:stCondLst>
                                        </p:cTn>
                                        <p:tgtEl>
                                          <p:spTgt spid="10"/>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78" dur="500">
                                          <p:stCondLst>
                                            <p:cond delay="0"/>
                                          </p:stCondLst>
                                        </p:cTn>
                                        <p:tgtEl>
                                          <p:spTgt spid="10"/>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79" dur="500">
                                          <p:stCondLst>
                                            <p:cond delay="0"/>
                                          </p:stCondLst>
                                        </p:cTn>
                                        <p:tgtEl>
                                          <p:spTgt spid="10"/>
                                        </p:tgtEl>
                                        <p:attrNameLst>
                                          <p:attrName>style.opacity</p:attrName>
                                        </p:attrNameLst>
                                      </p:cBhvr>
                                      <p:tavLst>
                                        <p:tav tm="0">
                                          <p:val>
                                            <p:fltVal val="0"/>
                                          </p:val>
                                        </p:tav>
                                        <p:tav tm="100000">
                                          <p:val>
                                            <p:fltVal val="1"/>
                                          </p:val>
                                        </p:tav>
                                      </p:tavLst>
                                    </p:anim>
                                  </p:childTnLst>
                                </p:cTn>
                              </p:par>
                              <p:par>
                                <p:cTn id="80" presetID="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 calcmode="lin" valueType="num">
                                      <p:cBhvr>
                                        <p:cTn id="82" dur="500">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83" dur="500">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84" dur="500">
                                          <p:stCondLst>
                                            <p:cond delay="0"/>
                                          </p:stCondLst>
                                        </p:cTn>
                                        <p:tgtEl>
                                          <p:spTgt spid="11"/>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8" grpId="0" bldLvl="0" animBg="1"/>
      <p:bldP spid="7" grpId="0" bldLvl="0" animBg="1"/>
      <p:bldP spid="8" grpId="0" bldLvl="0" animBg="1"/>
      <p:bldP spid="2" grpId="0"/>
      <p:bldP spid="120" grpId="0"/>
      <p:bldP spid="136" grpId="0" bldLvl="0" animBg="1"/>
      <p:bldP spid="5" grpId="0" bldLvl="0" animBg="1"/>
      <p:bldP spid="3" grpId="0" bldLvl="0" animBg="1"/>
      <p:bldP spid="6" grpId="0" bldLvl="0" animBg="1"/>
      <p:bldP spid="4" grpId="0" bldLvl="0" animBg="1"/>
      <p:bldP spid="9" grpId="0" bldLvl="0" animBg="1"/>
      <p:bldP spid="10" grpId="0" bldLvl="0" animBg="1"/>
      <p:bldP spid="11"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背景"/>
          <p:cNvSpPr/>
          <p:nvPr/>
        </p:nvSpPr>
        <p:spPr>
          <a:xfrm>
            <a:off x="0" y="254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平滑1"/>
          <p:cNvSpPr/>
          <p:nvPr>
            <p:custDataLst>
              <p:tags r:id="rId1"/>
            </p:custDataLst>
          </p:nvPr>
        </p:nvSpPr>
        <p:spPr>
          <a:xfrm>
            <a:off x="0" y="6774235"/>
            <a:ext cx="12192000" cy="861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nvGrpSpPr>
          <p:cNvPr id="12" name="平滑3"/>
          <p:cNvGrpSpPr/>
          <p:nvPr/>
        </p:nvGrpSpPr>
        <p:grpSpPr>
          <a:xfrm rot="10800000">
            <a:off x="262890" y="261620"/>
            <a:ext cx="1121410" cy="314960"/>
            <a:chOff x="10346364" y="648401"/>
            <a:chExt cx="1184069" cy="403309"/>
          </a:xfrm>
          <a:solidFill>
            <a:schemeClr val="accent1"/>
          </a:solidFill>
        </p:grpSpPr>
        <p:sp>
          <p:nvSpPr>
            <p:cNvPr id="13" name="5"/>
            <p:cNvSpPr/>
            <p:nvPr>
              <p:custDataLst>
                <p:tags r:id="rId2"/>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14" name="4"/>
            <p:cNvSpPr/>
            <p:nvPr>
              <p:custDataLst>
                <p:tags r:id="rId3"/>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15" name="3"/>
            <p:cNvSpPr/>
            <p:nvPr>
              <p:custDataLst>
                <p:tags r:id="rId4"/>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16" name="2"/>
            <p:cNvSpPr/>
            <p:nvPr>
              <p:custDataLst>
                <p:tags r:id="rId5"/>
              </p:custDataLst>
            </p:nvPr>
          </p:nvSpPr>
          <p:spPr>
            <a:xfrm rot="16200000">
              <a:off x="11211100" y="731741"/>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17" name="1"/>
            <p:cNvSpPr/>
            <p:nvPr>
              <p:custDataLst>
                <p:tags r:id="rId6"/>
              </p:custDataLst>
            </p:nvPr>
          </p:nvSpPr>
          <p:spPr>
            <a:xfrm rot="16200000">
              <a:off x="10973944" y="731741"/>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grpSp>
      <p:sp>
        <p:nvSpPr>
          <p:cNvPr id="7" name="任意多边形: 形状 6"/>
          <p:cNvSpPr/>
          <p:nvPr/>
        </p:nvSpPr>
        <p:spPr>
          <a:xfrm rot="9299201">
            <a:off x="8709055" y="-40132"/>
            <a:ext cx="4867360" cy="7048667"/>
          </a:xfrm>
          <a:custGeom>
            <a:avLst/>
            <a:gdLst>
              <a:gd name="connsiteX0" fmla="*/ 2899759 w 4867360"/>
              <a:gd name="connsiteY0" fmla="*/ 0 h 7048667"/>
              <a:gd name="connsiteX1" fmla="*/ 4379161 w 4867360"/>
              <a:gd name="connsiteY1" fmla="*/ 690275 h 7048667"/>
              <a:gd name="connsiteX2" fmla="*/ 4508655 w 4867360"/>
              <a:gd name="connsiteY2" fmla="*/ 959089 h 7048667"/>
              <a:gd name="connsiteX3" fmla="*/ 4867360 w 4867360"/>
              <a:gd name="connsiteY3" fmla="*/ 2735817 h 7048667"/>
              <a:gd name="connsiteX4" fmla="*/ 2079539 w 4867360"/>
              <a:gd name="connsiteY4" fmla="*/ 6941662 h 7048667"/>
              <a:gd name="connsiteX5" fmla="*/ 1787181 w 4867360"/>
              <a:gd name="connsiteY5" fmla="*/ 7048667 h 7048667"/>
              <a:gd name="connsiteX6" fmla="*/ 0 w 4867360"/>
              <a:gd name="connsiteY6" fmla="*/ 6214786 h 704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67360" h="7048667">
                <a:moveTo>
                  <a:pt x="2899759" y="0"/>
                </a:moveTo>
                <a:lnTo>
                  <a:pt x="4379161" y="690275"/>
                </a:lnTo>
                <a:lnTo>
                  <a:pt x="4508655" y="959089"/>
                </a:lnTo>
                <a:cubicBezTo>
                  <a:pt x="4739634" y="1505183"/>
                  <a:pt x="4867360" y="2105585"/>
                  <a:pt x="4867360" y="2735817"/>
                </a:cubicBezTo>
                <a:cubicBezTo>
                  <a:pt x="4867360" y="4626516"/>
                  <a:pt x="3717825" y="6248726"/>
                  <a:pt x="2079539" y="6941662"/>
                </a:cubicBezTo>
                <a:lnTo>
                  <a:pt x="1787181" y="7048667"/>
                </a:lnTo>
                <a:lnTo>
                  <a:pt x="0" y="6214786"/>
                </a:lnTo>
                <a:close/>
              </a:path>
            </a:pathLst>
          </a:custGeom>
          <a:gradFill>
            <a:gsLst>
              <a:gs pos="7000">
                <a:schemeClr val="accent3">
                  <a:alpha val="0"/>
                </a:schemeClr>
              </a:gs>
              <a:gs pos="100000">
                <a:schemeClr val="accent1">
                  <a:alpha val="3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椭圆 7" hidden="1"/>
          <p:cNvSpPr/>
          <p:nvPr>
            <p:custDataLst>
              <p:tags r:id="rId7"/>
            </p:custDataLst>
          </p:nvPr>
        </p:nvSpPr>
        <p:spPr>
          <a:xfrm rot="19568565">
            <a:off x="6090920" y="-104140"/>
            <a:ext cx="6464935" cy="6464935"/>
          </a:xfrm>
          <a:prstGeom prst="ellipse">
            <a:avLst/>
          </a:prstGeom>
          <a:gradFill>
            <a:gsLst>
              <a:gs pos="27000">
                <a:schemeClr val="accent2">
                  <a:alpha val="31000"/>
                </a:schemeClr>
              </a:gs>
              <a:gs pos="82000">
                <a:schemeClr val="accent1">
                  <a:alpha val="23000"/>
                </a:schemeClr>
              </a:gs>
            </a:gsLst>
            <a:path path="circle">
              <a:fillToRect l="50000" t="50000" r="50000" b="50000"/>
            </a:path>
            <a:tileRect/>
          </a:gradFill>
          <a:ln>
            <a:noFill/>
          </a:ln>
          <a:effectLst>
            <a:softEdge rad="698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2" name="标题"/>
          <p:cNvSpPr>
            <a:spLocks noGrp="1"/>
          </p:cNvSpPr>
          <p:nvPr>
            <p:custDataLst>
              <p:tags r:id="rId8"/>
            </p:custDataLst>
          </p:nvPr>
        </p:nvSpPr>
        <p:spPr>
          <a:xfrm>
            <a:off x="837565" y="576888"/>
            <a:ext cx="4833586" cy="509381"/>
          </a:xfrm>
          <a:prstGeom prst="rect">
            <a:avLst/>
          </a:prstGeom>
        </p:spPr>
        <p:txBody>
          <a:bodyPr wrap="square">
            <a:noAutofit/>
          </a:bodyPr>
          <a:lstStyle>
            <a:lvl1pPr algn="l" defTabSz="914400" rtl="0" eaLnBrk="1" latinLnBrk="0" hangingPunct="1">
              <a:lnSpc>
                <a:spcPct val="90000"/>
              </a:lnSpc>
              <a:spcBef>
                <a:spcPct val="0"/>
              </a:spcBef>
              <a:buNone/>
              <a:defRPr sz="2400" kern="1200">
                <a:solidFill>
                  <a:schemeClr val="bg1"/>
                </a:solidFill>
                <a:latin typeface="阿里巴巴普惠体 B" panose="00020600040101010101" pitchFamily="18" charset="-122"/>
                <a:ea typeface="阿里巴巴普惠体" panose="00020600040101010101" charset="-122"/>
                <a:cs typeface="+mj-cs"/>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3600" b="1" noProof="0" dirty="0">
                <a:ln>
                  <a:noFill/>
                </a:ln>
                <a:solidFill>
                  <a:schemeClr val="accent1"/>
                </a:solidFill>
                <a:effectLst/>
                <a:uLnTx/>
                <a:uFillTx/>
                <a:latin typeface="微软雅黑" panose="020B0503020204020204" charset="-122"/>
                <a:ea typeface="微软雅黑" panose="020B0503020204020204" charset="-122"/>
                <a:sym typeface="+mn-ea"/>
              </a:rPr>
              <a:t>项目优势</a:t>
            </a:r>
            <a:r>
              <a:rPr lang="zh-CN" altLang="en-US" sz="3600" b="1" noProof="0" dirty="0">
                <a:ln>
                  <a:noFill/>
                </a:ln>
                <a:solidFill>
                  <a:schemeClr val="accent1"/>
                </a:solidFill>
                <a:effectLst/>
                <a:uLnTx/>
                <a:uFillTx/>
                <a:latin typeface="微软雅黑" panose="020B0503020204020204" charset="-122"/>
                <a:ea typeface="微软雅黑" panose="020B0503020204020204" charset="-122"/>
                <a:sym typeface="+mn-ea"/>
              </a:rPr>
              <a:t>分析</a:t>
            </a:r>
            <a:endParaRPr lang="zh-CN" altLang="en-US" sz="3600" b="1" noProof="0" dirty="0">
              <a:ln>
                <a:noFill/>
              </a:ln>
              <a:solidFill>
                <a:schemeClr val="accent1"/>
              </a:solidFill>
              <a:effectLst/>
              <a:uLnTx/>
              <a:uFillTx/>
              <a:latin typeface="微软雅黑" panose="020B0503020204020204" charset="-122"/>
              <a:ea typeface="微软雅黑" panose="020B0503020204020204" charset="-122"/>
              <a:sym typeface="+mn-ea"/>
            </a:endParaRPr>
          </a:p>
        </p:txBody>
      </p:sp>
      <p:sp>
        <p:nvSpPr>
          <p:cNvPr id="120" name="内容"/>
          <p:cNvSpPr txBox="1"/>
          <p:nvPr>
            <p:custDataLst>
              <p:tags r:id="rId9"/>
            </p:custDataLst>
          </p:nvPr>
        </p:nvSpPr>
        <p:spPr>
          <a:xfrm>
            <a:off x="711200" y="1677035"/>
            <a:ext cx="5898515" cy="3615055"/>
          </a:xfrm>
          <a:prstGeom prst="rect">
            <a:avLst/>
          </a:prstGeom>
          <a:noFill/>
        </p:spPr>
        <p:txBody>
          <a:bodyPr wrap="square" rtlCol="0">
            <a:noAutofit/>
          </a:bodyPr>
          <a:lstStyle/>
          <a:p>
            <a:pPr>
              <a:lnSpc>
                <a:spcPct val="130000"/>
              </a:lnSpc>
              <a:spcBef>
                <a:spcPts val="300"/>
              </a:spcBef>
              <a:spcAft>
                <a:spcPts val="300"/>
              </a:spcAft>
              <a:defRPr/>
            </a:pPr>
            <a:r>
              <a:rPr lang="zh-CN" altLang="en-US" sz="2000" kern="0" dirty="0">
                <a:latin typeface="微软雅黑" panose="020B0503020204020204" charset="-122"/>
                <a:ea typeface="微软雅黑" panose="020B0503020204020204" charset="-122"/>
                <a:sym typeface="+mn-ea"/>
              </a:rPr>
              <a:t>（1）基于非接触式的检测。</a:t>
            </a:r>
            <a:endParaRPr lang="zh-CN" altLang="en-US" sz="2000" kern="0" dirty="0">
              <a:latin typeface="微软雅黑" panose="020B0503020204020204" charset="-122"/>
              <a:ea typeface="微软雅黑" panose="020B0503020204020204" charset="-122"/>
              <a:sym typeface="+mn-ea"/>
            </a:endParaRPr>
          </a:p>
          <a:p>
            <a:pPr>
              <a:lnSpc>
                <a:spcPct val="130000"/>
              </a:lnSpc>
              <a:spcBef>
                <a:spcPts val="300"/>
              </a:spcBef>
              <a:spcAft>
                <a:spcPts val="300"/>
              </a:spcAft>
              <a:defRPr/>
            </a:pPr>
            <a:r>
              <a:rPr lang="zh-CN" altLang="en-US" sz="2000" kern="0" dirty="0">
                <a:latin typeface="微软雅黑" panose="020B0503020204020204" charset="-122"/>
                <a:ea typeface="微软雅黑" panose="020B0503020204020204" charset="-122"/>
                <a:sym typeface="+mn-ea"/>
              </a:rPr>
              <a:t>（2）</a:t>
            </a:r>
            <a:r>
              <a:rPr lang="zh-CN" altLang="en-US" sz="2000" kern="0" dirty="0">
                <a:latin typeface="微软雅黑" panose="020B0503020204020204" charset="-122"/>
                <a:ea typeface="微软雅黑" panose="020B0503020204020204" charset="-122"/>
                <a:sym typeface="+mn-ea"/>
              </a:rPr>
              <a:t>判断精确度高，实时性强</a:t>
            </a:r>
            <a:r>
              <a:rPr lang="zh-CN" altLang="en-US" sz="2000" kern="0" dirty="0">
                <a:latin typeface="微软雅黑" panose="020B0503020204020204" charset="-122"/>
                <a:ea typeface="微软雅黑" panose="020B0503020204020204" charset="-122"/>
                <a:sym typeface="+mn-ea"/>
              </a:rPr>
              <a:t>。</a:t>
            </a:r>
            <a:endParaRPr lang="zh-CN" altLang="en-US" sz="2000" kern="0" dirty="0">
              <a:latin typeface="微软雅黑" panose="020B0503020204020204" charset="-122"/>
              <a:ea typeface="微软雅黑" panose="020B0503020204020204" charset="-122"/>
              <a:sym typeface="+mn-ea"/>
            </a:endParaRPr>
          </a:p>
          <a:p>
            <a:pPr>
              <a:lnSpc>
                <a:spcPct val="130000"/>
              </a:lnSpc>
              <a:spcBef>
                <a:spcPts val="300"/>
              </a:spcBef>
              <a:spcAft>
                <a:spcPts val="300"/>
              </a:spcAft>
              <a:defRPr/>
            </a:pPr>
            <a:r>
              <a:rPr lang="zh-CN" altLang="en-US" sz="2000" kern="0" dirty="0">
                <a:latin typeface="微软雅黑" panose="020B0503020204020204" charset="-122"/>
                <a:ea typeface="微软雅黑" panose="020B0503020204020204" charset="-122"/>
                <a:sym typeface="+mn-ea"/>
              </a:rPr>
              <a:t>（3）</a:t>
            </a:r>
            <a:r>
              <a:rPr lang="zh-CN" altLang="en-US" sz="2000" kern="0" dirty="0">
                <a:latin typeface="微软雅黑" panose="020B0503020204020204" charset="-122"/>
                <a:ea typeface="微软雅黑" panose="020B0503020204020204" charset="-122"/>
                <a:sym typeface="+mn-ea"/>
              </a:rPr>
              <a:t>续航能力强，能耗低</a:t>
            </a:r>
            <a:r>
              <a:rPr lang="zh-CN" altLang="en-US" sz="2000" kern="0" dirty="0">
                <a:latin typeface="微软雅黑" panose="020B0503020204020204" charset="-122"/>
                <a:ea typeface="微软雅黑" panose="020B0503020204020204" charset="-122"/>
                <a:sym typeface="+mn-ea"/>
              </a:rPr>
              <a:t>。</a:t>
            </a:r>
            <a:endParaRPr lang="zh-CN" altLang="en-US" sz="2000" kern="0" dirty="0">
              <a:latin typeface="微软雅黑" panose="020B0503020204020204" charset="-122"/>
              <a:ea typeface="微软雅黑" panose="020B0503020204020204" charset="-122"/>
              <a:sym typeface="+mn-ea"/>
            </a:endParaRPr>
          </a:p>
          <a:p>
            <a:pPr>
              <a:lnSpc>
                <a:spcPct val="130000"/>
              </a:lnSpc>
              <a:spcBef>
                <a:spcPts val="300"/>
              </a:spcBef>
              <a:spcAft>
                <a:spcPts val="300"/>
              </a:spcAft>
              <a:defRPr/>
            </a:pPr>
            <a:r>
              <a:rPr lang="zh-CN" altLang="en-US" sz="2000" kern="0" dirty="0">
                <a:latin typeface="微软雅黑" panose="020B0503020204020204" charset="-122"/>
                <a:ea typeface="微软雅黑" panose="020B0503020204020204" charset="-122"/>
                <a:sym typeface="+mn-ea"/>
              </a:rPr>
              <a:t>（4）自由度高，用户体验好。</a:t>
            </a:r>
            <a:endParaRPr lang="zh-CN" altLang="en-US" sz="2000" kern="0" dirty="0">
              <a:latin typeface="微软雅黑" panose="020B0503020204020204" charset="-122"/>
              <a:ea typeface="微软雅黑" panose="020B0503020204020204" charset="-122"/>
              <a:sym typeface="+mn-ea"/>
            </a:endParaRPr>
          </a:p>
          <a:p>
            <a:pPr>
              <a:lnSpc>
                <a:spcPct val="130000"/>
              </a:lnSpc>
              <a:spcBef>
                <a:spcPts val="300"/>
              </a:spcBef>
              <a:spcAft>
                <a:spcPts val="300"/>
              </a:spcAft>
              <a:defRPr/>
            </a:pPr>
            <a:r>
              <a:rPr lang="zh-CN" altLang="en-US" sz="2000" kern="0" dirty="0">
                <a:latin typeface="微软雅黑" panose="020B0503020204020204" charset="-122"/>
                <a:ea typeface="微软雅黑" panose="020B0503020204020204" charset="-122"/>
                <a:sym typeface="+mn-ea"/>
              </a:rPr>
              <a:t>（5）携带方便，可推广性强。</a:t>
            </a:r>
            <a:endParaRPr lang="zh-CN" altLang="en-US" sz="2000" kern="0" dirty="0">
              <a:latin typeface="微软雅黑" panose="020B0503020204020204" charset="-122"/>
              <a:ea typeface="微软雅黑" panose="020B0503020204020204" charset="-122"/>
              <a:sym typeface="+mn-ea"/>
            </a:endParaRPr>
          </a:p>
        </p:txBody>
      </p:sp>
      <p:grpSp>
        <p:nvGrpSpPr>
          <p:cNvPr id="98" name="组合 97"/>
          <p:cNvGrpSpPr/>
          <p:nvPr/>
        </p:nvGrpSpPr>
        <p:grpSpPr>
          <a:xfrm>
            <a:off x="981004" y="1239974"/>
            <a:ext cx="4092098" cy="120864"/>
            <a:chOff x="7606416" y="1550405"/>
            <a:chExt cx="4092098" cy="120864"/>
          </a:xfrm>
        </p:grpSpPr>
        <p:sp>
          <p:nvSpPr>
            <p:cNvPr id="99" name="平行四边形 98"/>
            <p:cNvSpPr/>
            <p:nvPr userDrawn="1">
              <p:custDataLst>
                <p:tags r:id="rId10"/>
              </p:custDataLst>
            </p:nvPr>
          </p:nvSpPr>
          <p:spPr>
            <a:xfrm flipH="1" flipV="1">
              <a:off x="7606416" y="1550405"/>
              <a:ext cx="134420" cy="120864"/>
            </a:xfrm>
            <a:prstGeom prst="parallelogram">
              <a:avLst>
                <a:gd name="adj" fmla="val 64387"/>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100" name="平行四边形 99"/>
            <p:cNvSpPr/>
            <p:nvPr userDrawn="1">
              <p:custDataLst>
                <p:tags r:id="rId11"/>
              </p:custDataLst>
            </p:nvPr>
          </p:nvSpPr>
          <p:spPr>
            <a:xfrm flipH="1" flipV="1">
              <a:off x="7742178" y="1550405"/>
              <a:ext cx="134420" cy="120864"/>
            </a:xfrm>
            <a:prstGeom prst="parallelogram">
              <a:avLst>
                <a:gd name="adj" fmla="val 64387"/>
              </a:avLst>
            </a:prstGeom>
            <a:solidFill>
              <a:schemeClr val="accent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101" name="平行四边形 100"/>
            <p:cNvSpPr/>
            <p:nvPr userDrawn="1">
              <p:custDataLst>
                <p:tags r:id="rId12"/>
              </p:custDataLst>
            </p:nvPr>
          </p:nvSpPr>
          <p:spPr>
            <a:xfrm flipH="1" flipV="1">
              <a:off x="7877939" y="1550405"/>
              <a:ext cx="134420" cy="120864"/>
            </a:xfrm>
            <a:prstGeom prst="parallelogram">
              <a:avLst>
                <a:gd name="adj" fmla="val 64387"/>
              </a:avLst>
            </a:prstGeom>
            <a:solidFill>
              <a:schemeClr val="accent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sp>
          <p:nvSpPr>
            <p:cNvPr id="102" name="平行四边形 101"/>
            <p:cNvSpPr/>
            <p:nvPr userDrawn="1">
              <p:custDataLst>
                <p:tags r:id="rId13"/>
              </p:custDataLst>
            </p:nvPr>
          </p:nvSpPr>
          <p:spPr>
            <a:xfrm flipH="1" flipV="1">
              <a:off x="8013701" y="1550405"/>
              <a:ext cx="134420" cy="120864"/>
            </a:xfrm>
            <a:prstGeom prst="parallelogram">
              <a:avLst>
                <a:gd name="adj" fmla="val 64387"/>
              </a:avLst>
            </a:prstGeom>
            <a:solidFill>
              <a:schemeClr val="accent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charset="-122"/>
                <a:ea typeface="阿里巴巴普惠体" panose="00020600040101010101" charset="-122"/>
                <a:cs typeface="阿里巴巴普惠体" panose="00020600040101010101" charset="-122"/>
                <a:sym typeface="阿里巴巴普惠体" panose="00020600040101010101" charset="-122"/>
              </a:endParaRPr>
            </a:p>
          </p:txBody>
        </p:sp>
        <p:cxnSp>
          <p:nvCxnSpPr>
            <p:cNvPr id="103" name="直接连接符 102"/>
            <p:cNvCxnSpPr/>
            <p:nvPr userDrawn="1">
              <p:custDataLst>
                <p:tags r:id="rId14"/>
              </p:custDataLst>
            </p:nvPr>
          </p:nvCxnSpPr>
          <p:spPr>
            <a:xfrm>
              <a:off x="8166027" y="1554889"/>
              <a:ext cx="3532487" cy="0"/>
            </a:xfrm>
            <a:prstGeom prst="line">
              <a:avLst/>
            </a:prstGeom>
            <a:ln>
              <a:gradFill flip="none" rotWithShape="1">
                <a:gsLst>
                  <a:gs pos="0">
                    <a:schemeClr val="accent1">
                      <a:alpha val="0"/>
                    </a:schemeClr>
                  </a:gs>
                  <a:gs pos="55000">
                    <a:schemeClr val="accent1">
                      <a:alpha val="4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5" name="椭圆 4"/>
          <p:cNvSpPr/>
          <p:nvPr>
            <p:custDataLst>
              <p:tags r:id="rId15"/>
            </p:custDataLst>
          </p:nvPr>
        </p:nvSpPr>
        <p:spPr>
          <a:xfrm>
            <a:off x="6760563" y="5219182"/>
            <a:ext cx="640321" cy="640321"/>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mn-ea"/>
              <a:sym typeface="+mn-lt"/>
            </a:endParaRPr>
          </a:p>
        </p:txBody>
      </p:sp>
      <p:sp>
        <p:nvSpPr>
          <p:cNvPr id="3" name="椭圆 2"/>
          <p:cNvSpPr/>
          <p:nvPr>
            <p:custDataLst>
              <p:tags r:id="rId16"/>
            </p:custDataLst>
          </p:nvPr>
        </p:nvSpPr>
        <p:spPr>
          <a:xfrm>
            <a:off x="5755606" y="201497"/>
            <a:ext cx="680788" cy="680788"/>
          </a:xfrm>
          <a:prstGeom prst="ellipse">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6" name="椭圆 5"/>
          <p:cNvSpPr/>
          <p:nvPr>
            <p:custDataLst>
              <p:tags r:id="rId17"/>
            </p:custDataLst>
          </p:nvPr>
        </p:nvSpPr>
        <p:spPr>
          <a:xfrm>
            <a:off x="1452133" y="5538620"/>
            <a:ext cx="320161" cy="320161"/>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4" name="矩形: 圆角 3" hidden="1"/>
          <p:cNvSpPr/>
          <p:nvPr>
            <p:custDataLst>
              <p:tags r:id="rId18"/>
            </p:custDataLst>
          </p:nvPr>
        </p:nvSpPr>
        <p:spPr>
          <a:xfrm>
            <a:off x="1028284" y="4745736"/>
            <a:ext cx="1079136" cy="374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zh-CN" altLang="en-US" dirty="0">
                <a:latin typeface="+mj-ea"/>
                <a:ea typeface="+mj-ea"/>
              </a:rPr>
              <a:t>内容是网络营销中非常关键的一个要素，可以说它是王道。内容需要具有广泛的适用性和易于理解的特点，才能够吸引更多的目标受众。一个好的内容，可以吸引潜在客户，并引导他们转化为忠实的客户。
好的内容需要有深度，观点清晰，并有一定的情感元素，这样能够更好的引发受众的共鸣和兴趣。好的内容还需要有时效性，随着社会进步和人们观念的改变，我们需要不断更新优化内容，与潮流同步，以保持内容的吸引力。
总之，内容是网络营销的基础，缺少好的内容就难以建立起稳定的目标受众基础。因此，我们必须注重不断创新和优化自己的内容，以满足受众需求，不断引领行业发展。</a:t>
            </a:r>
            <a:endParaRPr lang="zh-CN" altLang="en-US" dirty="0">
              <a:latin typeface="+mj-ea"/>
              <a:ea typeface="+mj-ea"/>
            </a:endParaRPr>
          </a:p>
        </p:txBody>
      </p:sp>
      <p:sp>
        <p:nvSpPr>
          <p:cNvPr id="9" name="矩形: 圆角 8" hidden="1"/>
          <p:cNvSpPr/>
          <p:nvPr>
            <p:custDataLst>
              <p:tags r:id="rId19"/>
            </p:custDataLst>
          </p:nvPr>
        </p:nvSpPr>
        <p:spPr>
          <a:xfrm>
            <a:off x="2286300" y="4745736"/>
            <a:ext cx="1079136" cy="374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zh-CN" altLang="en-US" dirty="0">
                <a:latin typeface="+mj-ea"/>
                <a:ea typeface="+mj-ea"/>
              </a:rPr>
              <a:t>内容是网络营销中非常关键的一个要素，可以说它是王道。内容需要具有广泛的适用性和易于理解的特点，才能够吸引更多的目标受众。一个好的内容，可以吸引潜在客户，并引导他们转化为忠实的客户。
好的内容需要有深度，观点清晰，并有一定的情感元素，这样能够更好的引发受众的共鸣和兴趣。好的内容还需要有时效性，随着社会进步和人们观念的改变，我们需要不断更新优化内容，与潮流同步，以保持内容的吸引力。
总之，内容是网络营销的基础，缺少好的内容就难以建立起稳定的目标受众基础。因此，我们必须注重不断创新和优化自己的内容，以满足受众需求，不断引领行业发展。</a:t>
            </a:r>
            <a:endParaRPr lang="zh-CN" altLang="en-US" dirty="0">
              <a:latin typeface="+mj-ea"/>
              <a:ea typeface="+mj-ea"/>
            </a:endParaRPr>
          </a:p>
        </p:txBody>
      </p:sp>
      <p:sp>
        <p:nvSpPr>
          <p:cNvPr id="10" name="矩形: 圆角 9" hidden="1"/>
          <p:cNvSpPr/>
          <p:nvPr>
            <p:custDataLst>
              <p:tags r:id="rId20"/>
            </p:custDataLst>
          </p:nvPr>
        </p:nvSpPr>
        <p:spPr>
          <a:xfrm>
            <a:off x="4640533" y="4745736"/>
            <a:ext cx="1079136" cy="374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zh-CN" altLang="en-US" dirty="0">
                <a:latin typeface="+mj-ea"/>
                <a:ea typeface="+mj-ea"/>
              </a:rPr>
              <a:t>内容是网络营销中非常关键的一个要素，可以说它是王道。内容需要具有广泛的适用性和易于理解的特点，才能够吸引更多的目标受众。一个好的内容，可以吸引潜在客户，并引导他们转化为忠实的客户。
好的内容需要有深度，观点清晰，并有一定的情感元素，这样能够更好的引发受众的共鸣和兴趣。好的内容还需要有时效性，随着社会进步和人们观念的改变，我们需要不断更新优化内容，与潮流同步，以保持内容的吸引力。
总之，内容是网络营销的基础，缺少好的内容就难以建立起稳定的目标受众基础。因此，我们必须注重不断创新和优化自己的内容，以满足受众需求，不断引领行业发展。</a:t>
            </a:r>
            <a:endParaRPr lang="zh-CN" altLang="en-US" dirty="0">
              <a:latin typeface="+mj-ea"/>
              <a:ea typeface="+mj-ea"/>
            </a:endParaRPr>
          </a:p>
        </p:txBody>
      </p:sp>
      <p:sp>
        <p:nvSpPr>
          <p:cNvPr id="11" name="矩形: 圆角 10" hidden="1"/>
          <p:cNvSpPr/>
          <p:nvPr>
            <p:custDataLst>
              <p:tags r:id="rId21"/>
            </p:custDataLst>
          </p:nvPr>
        </p:nvSpPr>
        <p:spPr>
          <a:xfrm>
            <a:off x="3463416" y="4745736"/>
            <a:ext cx="1079136" cy="3749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zh-CN" altLang="en-US" dirty="0">
                <a:latin typeface="+mj-ea"/>
                <a:ea typeface="+mj-ea"/>
              </a:rPr>
              <a:t>内容是网络营销中非常关键的一个要素，可以说它是王道。内容需要具有广泛的适用性和易于理解的特点，才能够吸引更多的目标受众。一个好的内容，可以吸引潜在客户，并引导他们转化为忠实的客户。
好的内容需要有深度，观点清晰，并有一定的情感元素，这样能够更好的引发受众的共鸣和兴趣。好的内容还需要有时效性，随着社会进步和人们观念的改变，我们需要不断更新优化内容，与潮流同步，以保持内容的吸引力。
总之，内容是网络营销的基础，缺少好的内容就难以建立起稳定的目标受众基础。因此，我们必须注重不断创新和优化自己的内容，以满足受众需求，不断引领行业发展。</a:t>
            </a:r>
            <a:endParaRPr lang="zh-CN" altLang="en-US" dirty="0">
              <a:latin typeface="+mj-ea"/>
              <a:ea typeface="+mj-ea"/>
            </a:endParaRPr>
          </a:p>
        </p:txBody>
      </p:sp>
      <p:sp>
        <p:nvSpPr>
          <p:cNvPr id="22" name="图片"/>
          <p:cNvSpPr/>
          <p:nvPr>
            <p:custDataLst>
              <p:tags r:id="rId22"/>
            </p:custDataLst>
          </p:nvPr>
        </p:nvSpPr>
        <p:spPr>
          <a:xfrm>
            <a:off x="7236460" y="1250315"/>
            <a:ext cx="3972560" cy="4196080"/>
          </a:xfrm>
          <a:prstGeom prst="roundRect">
            <a:avLst>
              <a:gd name="adj" fmla="val 3666"/>
            </a:avLst>
          </a:prstGeom>
          <a:blipFill rotWithShape="1">
            <a:blip r:embed="rId2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4"/>
    </p:custDataLst>
  </p:cSld>
  <p:clrMapOvr>
    <a:masterClrMapping/>
  </p:clrMapOvr>
  <mc:AlternateContent xmlns:mc="http://schemas.openxmlformats.org/markup-compatibility/2006">
    <mc:Choice xmlns:p14="http://schemas.microsoft.com/office/powerpoint/2010/main" Requires="p14">
      <p:transition>
        <p14:flythrough dir="out" hasBounce="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p:stCondLst>
                                            <p:cond delay="0"/>
                                          </p:stCondLst>
                                        </p:cTn>
                                        <p:tgtEl>
                                          <p:spTgt spid="1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8" dur="500">
                                          <p:stCondLst>
                                            <p:cond delay="0"/>
                                          </p:stCondLst>
                                        </p:cTn>
                                        <p:tgtEl>
                                          <p:spTgt spid="1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9" dur="500">
                                          <p:stCondLst>
                                            <p:cond delay="0"/>
                                          </p:stCondLst>
                                        </p:cTn>
                                        <p:tgtEl>
                                          <p:spTgt spid="19"/>
                                        </p:tgtEl>
                                        <p:attrNameLst>
                                          <p:attrName>style.opacity</p:attrName>
                                        </p:attrNameLst>
                                      </p:cBhvr>
                                      <p:tavLst>
                                        <p:tav tm="0">
                                          <p:val>
                                            <p:fltVal val="0"/>
                                          </p:val>
                                        </p:tav>
                                        <p:tav tm="100000">
                                          <p:val>
                                            <p:fltVal val="1"/>
                                          </p:val>
                                        </p:tav>
                                      </p:tavLst>
                                    </p:anim>
                                  </p:childTnLst>
                                </p:cTn>
                              </p:par>
                              <p:par>
                                <p:cTn id="10" presetID="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p:stCondLst>
                                            <p:cond delay="0"/>
                                          </p:stCondLst>
                                        </p:cTn>
                                        <p:tgtEl>
                                          <p:spTgt spid="1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3" dur="500">
                                          <p:stCondLst>
                                            <p:cond delay="0"/>
                                          </p:stCondLst>
                                        </p:cTn>
                                        <p:tgtEl>
                                          <p:spTgt spid="1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4" dur="500">
                                          <p:stCondLst>
                                            <p:cond delay="0"/>
                                          </p:stCondLst>
                                        </p:cTn>
                                        <p:tgtEl>
                                          <p:spTgt spid="18"/>
                                        </p:tgtEl>
                                        <p:attrNameLst>
                                          <p:attrName>style.opacity</p:attrName>
                                        </p:attrNameLst>
                                      </p:cBhvr>
                                      <p:tavLst>
                                        <p:tav tm="0">
                                          <p:val>
                                            <p:fltVal val="0"/>
                                          </p:val>
                                        </p:tav>
                                        <p:tav tm="100000">
                                          <p:val>
                                            <p:fltVal val="1"/>
                                          </p:val>
                                        </p:tav>
                                      </p:tavLst>
                                    </p:anim>
                                  </p:childTnLst>
                                </p:cTn>
                              </p:par>
                              <p:par>
                                <p:cTn id="15" presetID="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8" dur="500">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9" dur="500">
                                          <p:stCondLst>
                                            <p:cond delay="0"/>
                                          </p:stCondLst>
                                        </p:cTn>
                                        <p:tgtEl>
                                          <p:spTgt spid="12"/>
                                        </p:tgtEl>
                                        <p:attrNameLst>
                                          <p:attrName>style.opacity</p:attrName>
                                        </p:attrNameLst>
                                      </p:cBhvr>
                                      <p:tavLst>
                                        <p:tav tm="0">
                                          <p:val>
                                            <p:fltVal val="0"/>
                                          </p:val>
                                        </p:tav>
                                        <p:tav tm="100000">
                                          <p:val>
                                            <p:fltVal val="1"/>
                                          </p:val>
                                        </p:tav>
                                      </p:tavLst>
                                    </p:anim>
                                  </p:childTnLst>
                                </p:cTn>
                              </p:par>
                              <p:par>
                                <p:cTn id="20" presetID="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p:stCondLst>
                                            <p:cond delay="0"/>
                                          </p:stCondLst>
                                        </p:cTn>
                                        <p:tgtEl>
                                          <p:spTgt spid="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3" dur="500">
                                          <p:stCondLst>
                                            <p:cond delay="0"/>
                                          </p:stCondLst>
                                        </p:cTn>
                                        <p:tgtEl>
                                          <p:spTgt spid="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4" dur="500">
                                          <p:stCondLst>
                                            <p:cond delay="0"/>
                                          </p:stCondLst>
                                        </p:cTn>
                                        <p:tgtEl>
                                          <p:spTgt spid="7"/>
                                        </p:tgtEl>
                                        <p:attrNameLst>
                                          <p:attrName>style.opacity</p:attrName>
                                        </p:attrNameLst>
                                      </p:cBhvr>
                                      <p:tavLst>
                                        <p:tav tm="0">
                                          <p:val>
                                            <p:fltVal val="0"/>
                                          </p:val>
                                        </p:tav>
                                        <p:tav tm="100000">
                                          <p:val>
                                            <p:fltVal val="1"/>
                                          </p:val>
                                        </p:tav>
                                      </p:tavLst>
                                    </p:anim>
                                  </p:childTnLst>
                                </p:cTn>
                              </p:par>
                              <p:par>
                                <p:cTn id="25" presetID="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8" dur="500">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9" dur="500">
                                          <p:stCondLst>
                                            <p:cond delay="0"/>
                                          </p:stCondLst>
                                        </p:cTn>
                                        <p:tgtEl>
                                          <p:spTgt spid="8"/>
                                        </p:tgtEl>
                                        <p:attrNameLst>
                                          <p:attrName>style.opacity</p:attrName>
                                        </p:attrNameLst>
                                      </p:cBhvr>
                                      <p:tavLst>
                                        <p:tav tm="0">
                                          <p:val>
                                            <p:fltVal val="0"/>
                                          </p:val>
                                        </p:tav>
                                        <p:tav tm="100000">
                                          <p:val>
                                            <p:fltVal val="1"/>
                                          </p:val>
                                        </p:tav>
                                      </p:tavLst>
                                    </p:anim>
                                  </p:childTnLst>
                                </p:cTn>
                              </p:par>
                              <p:par>
                                <p:cTn id="30" presetID="53" presetClass="entr" presetSubtype="16" fill="hold" grpId="0" nodeType="withEffect">
                                  <p:stCondLst>
                                    <p:cond delay="0"/>
                                  </p:stCondLst>
                                  <p:childTnLst>
                                    <p:set>
                                      <p:cBhvr>
                                        <p:cTn id="31" dur="500"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par>
                                <p:cTn id="35" presetID="0" presetClass="entr" presetSubtype="0" fill="hold" grpId="0" nodeType="withEffect">
                                  <p:stCondLst>
                                    <p:cond delay="0"/>
                                  </p:stCondLst>
                                  <p:childTnLst>
                                    <p:set>
                                      <p:cBhvr>
                                        <p:cTn id="36" dur="1" fill="hold">
                                          <p:stCondLst>
                                            <p:cond delay="0"/>
                                          </p:stCondLst>
                                        </p:cTn>
                                        <p:tgtEl>
                                          <p:spTgt spid="120"/>
                                        </p:tgtEl>
                                        <p:attrNameLst>
                                          <p:attrName>style.visibility</p:attrName>
                                        </p:attrNameLst>
                                      </p:cBhvr>
                                      <p:to>
                                        <p:strVal val="visible"/>
                                      </p:to>
                                    </p:set>
                                    <p:anim calcmode="lin" valueType="num">
                                      <p:cBhvr>
                                        <p:cTn id="37" dur="500">
                                          <p:stCondLst>
                                            <p:cond delay="0"/>
                                          </p:stCondLst>
                                        </p:cTn>
                                        <p:tgtEl>
                                          <p:spTgt spid="120"/>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8" dur="500">
                                          <p:stCondLst>
                                            <p:cond delay="0"/>
                                          </p:stCondLst>
                                        </p:cTn>
                                        <p:tgtEl>
                                          <p:spTgt spid="120"/>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9" dur="500">
                                          <p:stCondLst>
                                            <p:cond delay="0"/>
                                          </p:stCondLst>
                                        </p:cTn>
                                        <p:tgtEl>
                                          <p:spTgt spid="120"/>
                                        </p:tgtEl>
                                        <p:attrNameLst>
                                          <p:attrName>style.opacity</p:attrName>
                                        </p:attrNameLst>
                                      </p:cBhvr>
                                      <p:tavLst>
                                        <p:tav tm="0">
                                          <p:val>
                                            <p:fltVal val="0"/>
                                          </p:val>
                                        </p:tav>
                                        <p:tav tm="100000">
                                          <p:val>
                                            <p:fltVal val="1"/>
                                          </p:val>
                                        </p:tav>
                                      </p:tavLst>
                                    </p:anim>
                                  </p:childTnLst>
                                </p:cTn>
                              </p:par>
                              <p:par>
                                <p:cTn id="40" presetID="0" presetClass="entr" presetSubtype="0" fill="hold" nodeType="withEffect">
                                  <p:stCondLst>
                                    <p:cond delay="0"/>
                                  </p:stCondLst>
                                  <p:childTnLst>
                                    <p:set>
                                      <p:cBhvr>
                                        <p:cTn id="41" dur="1" fill="hold">
                                          <p:stCondLst>
                                            <p:cond delay="0"/>
                                          </p:stCondLst>
                                        </p:cTn>
                                        <p:tgtEl>
                                          <p:spTgt spid="98"/>
                                        </p:tgtEl>
                                        <p:attrNameLst>
                                          <p:attrName>style.visibility</p:attrName>
                                        </p:attrNameLst>
                                      </p:cBhvr>
                                      <p:to>
                                        <p:strVal val="visible"/>
                                      </p:to>
                                    </p:set>
                                    <p:anim calcmode="lin" valueType="num">
                                      <p:cBhvr>
                                        <p:cTn id="42" dur="500">
                                          <p:stCondLst>
                                            <p:cond delay="0"/>
                                          </p:stCondLst>
                                        </p:cTn>
                                        <p:tgtEl>
                                          <p:spTgt spid="9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3" dur="500">
                                          <p:stCondLst>
                                            <p:cond delay="0"/>
                                          </p:stCondLst>
                                        </p:cTn>
                                        <p:tgtEl>
                                          <p:spTgt spid="9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4" dur="500">
                                          <p:stCondLst>
                                            <p:cond delay="0"/>
                                          </p:stCondLst>
                                        </p:cTn>
                                        <p:tgtEl>
                                          <p:spTgt spid="98"/>
                                        </p:tgtEl>
                                        <p:attrNameLst>
                                          <p:attrName>style.opacity</p:attrName>
                                        </p:attrNameLst>
                                      </p:cBhvr>
                                      <p:tavLst>
                                        <p:tav tm="0">
                                          <p:val>
                                            <p:fltVal val="0"/>
                                          </p:val>
                                        </p:tav>
                                        <p:tav tm="100000">
                                          <p:val>
                                            <p:fltVal val="1"/>
                                          </p:val>
                                        </p:tav>
                                      </p:tavLst>
                                    </p:anim>
                                  </p:childTnLst>
                                </p:cTn>
                              </p:par>
                              <p:par>
                                <p:cTn id="45" presetID="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48" dur="500">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49" dur="500">
                                          <p:stCondLst>
                                            <p:cond delay="0"/>
                                          </p:stCondLst>
                                        </p:cTn>
                                        <p:tgtEl>
                                          <p:spTgt spid="5"/>
                                        </p:tgtEl>
                                        <p:attrNameLst>
                                          <p:attrName>style.opacity</p:attrName>
                                        </p:attrNameLst>
                                      </p:cBhvr>
                                      <p:tavLst>
                                        <p:tav tm="0">
                                          <p:val>
                                            <p:fltVal val="0"/>
                                          </p:val>
                                        </p:tav>
                                        <p:tav tm="100000">
                                          <p:val>
                                            <p:fltVal val="1"/>
                                          </p:val>
                                        </p:tav>
                                      </p:tavLst>
                                    </p:anim>
                                  </p:childTnLst>
                                </p:cTn>
                              </p:par>
                              <p:par>
                                <p:cTn id="50" presetID="0" presetClass="entr" presetSubtype="0" fill="hold" grpId="0" nodeType="with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p:cTn id="52" dur="500">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3" dur="500">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4" dur="500">
                                          <p:stCondLst>
                                            <p:cond delay="0"/>
                                          </p:stCondLst>
                                        </p:cTn>
                                        <p:tgtEl>
                                          <p:spTgt spid="3"/>
                                        </p:tgtEl>
                                        <p:attrNameLst>
                                          <p:attrName>style.opacity</p:attrName>
                                        </p:attrNameLst>
                                      </p:cBhvr>
                                      <p:tavLst>
                                        <p:tav tm="0">
                                          <p:val>
                                            <p:fltVal val="0"/>
                                          </p:val>
                                        </p:tav>
                                        <p:tav tm="100000">
                                          <p:val>
                                            <p:fltVal val="1"/>
                                          </p:val>
                                        </p:tav>
                                      </p:tavLst>
                                    </p:anim>
                                  </p:childTnLst>
                                </p:cTn>
                              </p:par>
                              <p:par>
                                <p:cTn id="55" presetID="0"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500">
                                          <p:stCondLst>
                                            <p:cond delay="0"/>
                                          </p:stCondLst>
                                        </p:cTn>
                                        <p:tgtEl>
                                          <p:spTgt spid="6"/>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58" dur="500">
                                          <p:stCondLst>
                                            <p:cond delay="0"/>
                                          </p:stCondLst>
                                        </p:cTn>
                                        <p:tgtEl>
                                          <p:spTgt spid="6"/>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59" dur="500">
                                          <p:stCondLst>
                                            <p:cond delay="0"/>
                                          </p:stCondLst>
                                        </p:cTn>
                                        <p:tgtEl>
                                          <p:spTgt spid="6"/>
                                        </p:tgtEl>
                                        <p:attrNameLst>
                                          <p:attrName>style.opacity</p:attrName>
                                        </p:attrNameLst>
                                      </p:cBhvr>
                                      <p:tavLst>
                                        <p:tav tm="0">
                                          <p:val>
                                            <p:fltVal val="0"/>
                                          </p:val>
                                        </p:tav>
                                        <p:tav tm="100000">
                                          <p:val>
                                            <p:fltVal val="1"/>
                                          </p:val>
                                        </p:tav>
                                      </p:tavLst>
                                    </p:anim>
                                  </p:childTnLst>
                                </p:cTn>
                              </p:par>
                              <p:par>
                                <p:cTn id="60" presetID="0" presetClass="entr" presetSubtype="0" fill="hold" grpId="0" nodeType="withEffect">
                                  <p:stCondLst>
                                    <p:cond delay="0"/>
                                  </p:stCondLst>
                                  <p:childTnLst>
                                    <p:set>
                                      <p:cBhvr>
                                        <p:cTn id="61" dur="1" fill="hold">
                                          <p:stCondLst>
                                            <p:cond delay="0"/>
                                          </p:stCondLst>
                                        </p:cTn>
                                        <p:tgtEl>
                                          <p:spTgt spid="4"/>
                                        </p:tgtEl>
                                        <p:attrNameLst>
                                          <p:attrName>style.visibility</p:attrName>
                                        </p:attrNameLst>
                                      </p:cBhvr>
                                      <p:to>
                                        <p:strVal val="visible"/>
                                      </p:to>
                                    </p:set>
                                    <p:anim calcmode="lin" valueType="num">
                                      <p:cBhvr>
                                        <p:cTn id="62" dur="500">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63" dur="500">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64" dur="500">
                                          <p:stCondLst>
                                            <p:cond delay="0"/>
                                          </p:stCondLst>
                                        </p:cTn>
                                        <p:tgtEl>
                                          <p:spTgt spid="4"/>
                                        </p:tgtEl>
                                        <p:attrNameLst>
                                          <p:attrName>style.opacity</p:attrName>
                                        </p:attrNameLst>
                                      </p:cBhvr>
                                      <p:tavLst>
                                        <p:tav tm="0">
                                          <p:val>
                                            <p:fltVal val="0"/>
                                          </p:val>
                                        </p:tav>
                                        <p:tav tm="100000">
                                          <p:val>
                                            <p:fltVal val="1"/>
                                          </p:val>
                                        </p:tav>
                                      </p:tavLst>
                                    </p:anim>
                                  </p:childTnLst>
                                </p:cTn>
                              </p:par>
                              <p:par>
                                <p:cTn id="65" presetID="0"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p:cTn id="67" dur="500">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68" dur="500">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69" dur="500">
                                          <p:stCondLst>
                                            <p:cond delay="0"/>
                                          </p:stCondLst>
                                        </p:cTn>
                                        <p:tgtEl>
                                          <p:spTgt spid="9"/>
                                        </p:tgtEl>
                                        <p:attrNameLst>
                                          <p:attrName>style.opacity</p:attrName>
                                        </p:attrNameLst>
                                      </p:cBhvr>
                                      <p:tavLst>
                                        <p:tav tm="0">
                                          <p:val>
                                            <p:fltVal val="0"/>
                                          </p:val>
                                        </p:tav>
                                        <p:tav tm="100000">
                                          <p:val>
                                            <p:fltVal val="1"/>
                                          </p:val>
                                        </p:tav>
                                      </p:tavLst>
                                    </p:anim>
                                  </p:childTnLst>
                                </p:cTn>
                              </p:par>
                              <p:par>
                                <p:cTn id="70" presetID="0" presetClass="entr" presetSubtype="0" fill="hold" grpId="0" nodeType="with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p:cTn id="72" dur="500">
                                          <p:stCondLst>
                                            <p:cond delay="0"/>
                                          </p:stCondLst>
                                        </p:cTn>
                                        <p:tgtEl>
                                          <p:spTgt spid="10"/>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73" dur="500">
                                          <p:stCondLst>
                                            <p:cond delay="0"/>
                                          </p:stCondLst>
                                        </p:cTn>
                                        <p:tgtEl>
                                          <p:spTgt spid="10"/>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74" dur="500">
                                          <p:stCondLst>
                                            <p:cond delay="0"/>
                                          </p:stCondLst>
                                        </p:cTn>
                                        <p:tgtEl>
                                          <p:spTgt spid="10"/>
                                        </p:tgtEl>
                                        <p:attrNameLst>
                                          <p:attrName>style.opacity</p:attrName>
                                        </p:attrNameLst>
                                      </p:cBhvr>
                                      <p:tavLst>
                                        <p:tav tm="0">
                                          <p:val>
                                            <p:fltVal val="0"/>
                                          </p:val>
                                        </p:tav>
                                        <p:tav tm="100000">
                                          <p:val>
                                            <p:fltVal val="1"/>
                                          </p:val>
                                        </p:tav>
                                      </p:tavLst>
                                    </p:anim>
                                  </p:childTnLst>
                                </p:cTn>
                              </p:par>
                              <p:par>
                                <p:cTn id="75" presetID="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p:cTn id="77" dur="500">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78" dur="500">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79" dur="500">
                                          <p:stCondLst>
                                            <p:cond delay="0"/>
                                          </p:stCondLst>
                                        </p:cTn>
                                        <p:tgtEl>
                                          <p:spTgt spid="11"/>
                                        </p:tgtEl>
                                        <p:attrNameLst>
                                          <p:attrName>style.opacity</p:attrName>
                                        </p:attrNameLst>
                                      </p:cBhvr>
                                      <p:tavLst>
                                        <p:tav tm="0">
                                          <p:val>
                                            <p:fltVal val="0"/>
                                          </p:val>
                                        </p:tav>
                                        <p:tav tm="100000">
                                          <p:val>
                                            <p:fltVal val="1"/>
                                          </p:val>
                                        </p:tav>
                                      </p:tavLst>
                                    </p:anim>
                                  </p:childTnLst>
                                </p:cTn>
                              </p:par>
                              <p:par>
                                <p:cTn id="80" presetID="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p:cTn id="82" dur="500">
                                          <p:stCondLst>
                                            <p:cond delay="0"/>
                                          </p:stCondLst>
                                        </p:cTn>
                                        <p:tgtEl>
                                          <p:spTgt spid="2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83" dur="500">
                                          <p:stCondLst>
                                            <p:cond delay="0"/>
                                          </p:stCondLst>
                                        </p:cTn>
                                        <p:tgtEl>
                                          <p:spTgt spid="2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84" dur="500">
                                          <p:stCondLst>
                                            <p:cond delay="0"/>
                                          </p:stCondLst>
                                        </p:cTn>
                                        <p:tgtEl>
                                          <p:spTgt spid="22"/>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8" grpId="0" bldLvl="0" animBg="1"/>
      <p:bldP spid="7" grpId="0" bldLvl="0" animBg="1"/>
      <p:bldP spid="8" grpId="0" bldLvl="0" animBg="1"/>
      <p:bldP spid="2" grpId="0"/>
      <p:bldP spid="120" grpId="0"/>
      <p:bldP spid="5" grpId="0" bldLvl="0" animBg="1"/>
      <p:bldP spid="3" grpId="0" bldLvl="0" animBg="1"/>
      <p:bldP spid="6" grpId="0" bldLvl="0" animBg="1"/>
      <p:bldP spid="4" grpId="0" bldLvl="0" animBg="1"/>
      <p:bldP spid="9" grpId="0" bldLvl="0" animBg="1"/>
      <p:bldP spid="10" grpId="0" bldLvl="0" animBg="1"/>
      <p:bldP spid="11" grpId="0" bldLvl="0" animBg="1"/>
      <p:bldP spid="2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ctangle 187"/>
          <p:cNvSpPr/>
          <p:nvPr>
            <p:custDataLst>
              <p:tags r:id="rId1"/>
            </p:custDataLst>
          </p:nvPr>
        </p:nvSpPr>
        <p:spPr>
          <a:xfrm>
            <a:off x="939291" y="4210272"/>
            <a:ext cx="5082952" cy="108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平滑2"/>
          <p:cNvSpPr/>
          <p:nvPr>
            <p:custDataLst>
              <p:tags r:id="rId2"/>
            </p:custDataLst>
          </p:nvPr>
        </p:nvSpPr>
        <p:spPr>
          <a:xfrm flipH="1">
            <a:off x="-591820" y="5328920"/>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微软雅黑" panose="020B0503020204020204" charset="-122"/>
              <a:ea typeface="微软雅黑" panose="020B0503020204020204" charset="-122"/>
            </a:endParaRPr>
          </a:p>
        </p:txBody>
      </p:sp>
      <p:sp>
        <p:nvSpPr>
          <p:cNvPr id="28" name="Freeform: Shape 25"/>
          <p:cNvSpPr/>
          <p:nvPr>
            <p:custDataLst>
              <p:tags r:id="rId3"/>
            </p:custDataLst>
          </p:nvPr>
        </p:nvSpPr>
        <p:spPr>
          <a:xfrm flipH="1">
            <a:off x="11597005" y="634111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grpSp>
        <p:nvGrpSpPr>
          <p:cNvPr id="31" name="平滑3"/>
          <p:cNvGrpSpPr/>
          <p:nvPr/>
        </p:nvGrpSpPr>
        <p:grpSpPr>
          <a:xfrm rot="10800000">
            <a:off x="799314" y="406976"/>
            <a:ext cx="1121410" cy="314960"/>
            <a:chOff x="10346364" y="648401"/>
            <a:chExt cx="1184069" cy="403309"/>
          </a:xfrm>
          <a:solidFill>
            <a:schemeClr val="accent2"/>
          </a:solidFill>
        </p:grpSpPr>
        <p:sp>
          <p:nvSpPr>
            <p:cNvPr id="32" name="5"/>
            <p:cNvSpPr/>
            <p:nvPr>
              <p:custDataLst>
                <p:tags r:id="rId4"/>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3" name="4"/>
            <p:cNvSpPr/>
            <p:nvPr>
              <p:custDataLst>
                <p:tags r:id="rId5"/>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4" name="3"/>
            <p:cNvSpPr/>
            <p:nvPr>
              <p:custDataLst>
                <p:tags r:id="rId6"/>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5" name="2"/>
            <p:cNvSpPr/>
            <p:nvPr>
              <p:custDataLst>
                <p:tags r:id="rId7"/>
              </p:custDataLst>
            </p:nvPr>
          </p:nvSpPr>
          <p:spPr>
            <a:xfrm rot="16200000">
              <a:off x="11211100" y="731741"/>
              <a:ext cx="402673" cy="23599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6" name="1"/>
            <p:cNvSpPr/>
            <p:nvPr>
              <p:custDataLst>
                <p:tags r:id="rId8"/>
              </p:custDataLst>
            </p:nvPr>
          </p:nvSpPr>
          <p:spPr>
            <a:xfrm rot="16200000">
              <a:off x="10973944" y="731741"/>
              <a:ext cx="402673" cy="2359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sp>
        <p:nvSpPr>
          <p:cNvPr id="9" name="Freeform: Shape 50"/>
          <p:cNvSpPr/>
          <p:nvPr>
            <p:custDataLst>
              <p:tags r:id="rId9"/>
            </p:custDataLst>
          </p:nvPr>
        </p:nvSpPr>
        <p:spPr>
          <a:xfrm>
            <a:off x="11645900" y="303213"/>
            <a:ext cx="163513" cy="157163"/>
          </a:xfrm>
          <a:custGeom>
            <a:avLst/>
            <a:gdLst>
              <a:gd name="connsiteX0" fmla="*/ 21522 w 182959"/>
              <a:gd name="connsiteY0" fmla="*/ 132663 h 175707"/>
              <a:gd name="connsiteX1" fmla="*/ 161437 w 182959"/>
              <a:gd name="connsiteY1" fmla="*/ 132663 h 175707"/>
              <a:gd name="connsiteX2" fmla="*/ 182959 w 182959"/>
              <a:gd name="connsiteY2" fmla="*/ 154185 h 175707"/>
              <a:gd name="connsiteX3" fmla="*/ 161437 w 182959"/>
              <a:gd name="connsiteY3" fmla="*/ 175707 h 175707"/>
              <a:gd name="connsiteX4" fmla="*/ 21522 w 182959"/>
              <a:gd name="connsiteY4" fmla="*/ 175707 h 175707"/>
              <a:gd name="connsiteX5" fmla="*/ 0 w 182959"/>
              <a:gd name="connsiteY5" fmla="*/ 154185 h 175707"/>
              <a:gd name="connsiteX6" fmla="*/ 21522 w 182959"/>
              <a:gd name="connsiteY6" fmla="*/ 132663 h 175707"/>
              <a:gd name="connsiteX7" fmla="*/ 21522 w 182959"/>
              <a:gd name="connsiteY7" fmla="*/ 66331 h 175707"/>
              <a:gd name="connsiteX8" fmla="*/ 161437 w 182959"/>
              <a:gd name="connsiteY8" fmla="*/ 66331 h 175707"/>
              <a:gd name="connsiteX9" fmla="*/ 182959 w 182959"/>
              <a:gd name="connsiteY9" fmla="*/ 87853 h 175707"/>
              <a:gd name="connsiteX10" fmla="*/ 161437 w 182959"/>
              <a:gd name="connsiteY10" fmla="*/ 109375 h 175707"/>
              <a:gd name="connsiteX11" fmla="*/ 21522 w 182959"/>
              <a:gd name="connsiteY11" fmla="*/ 109375 h 175707"/>
              <a:gd name="connsiteX12" fmla="*/ 0 w 182959"/>
              <a:gd name="connsiteY12" fmla="*/ 87853 h 175707"/>
              <a:gd name="connsiteX13" fmla="*/ 21522 w 182959"/>
              <a:gd name="connsiteY13" fmla="*/ 66331 h 175707"/>
              <a:gd name="connsiteX14" fmla="*/ 21522 w 182959"/>
              <a:gd name="connsiteY14" fmla="*/ 0 h 175707"/>
              <a:gd name="connsiteX15" fmla="*/ 161437 w 182959"/>
              <a:gd name="connsiteY15" fmla="*/ 0 h 175707"/>
              <a:gd name="connsiteX16" fmla="*/ 182959 w 182959"/>
              <a:gd name="connsiteY16" fmla="*/ 21522 h 175707"/>
              <a:gd name="connsiteX17" fmla="*/ 161437 w 182959"/>
              <a:gd name="connsiteY17" fmla="*/ 43044 h 175707"/>
              <a:gd name="connsiteX18" fmla="*/ 21522 w 182959"/>
              <a:gd name="connsiteY18" fmla="*/ 43044 h 175707"/>
              <a:gd name="connsiteX19" fmla="*/ 0 w 182959"/>
              <a:gd name="connsiteY19" fmla="*/ 21522 h 175707"/>
              <a:gd name="connsiteX20" fmla="*/ 21522 w 182959"/>
              <a:gd name="connsiteY20" fmla="*/ 0 h 17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2959" h="175707">
                <a:moveTo>
                  <a:pt x="21522" y="132663"/>
                </a:moveTo>
                <a:lnTo>
                  <a:pt x="161437" y="132663"/>
                </a:lnTo>
                <a:cubicBezTo>
                  <a:pt x="173323" y="132663"/>
                  <a:pt x="182959" y="142299"/>
                  <a:pt x="182959" y="154185"/>
                </a:cubicBezTo>
                <a:cubicBezTo>
                  <a:pt x="182959" y="166071"/>
                  <a:pt x="173323" y="175707"/>
                  <a:pt x="161437" y="175707"/>
                </a:cubicBezTo>
                <a:lnTo>
                  <a:pt x="21522" y="175707"/>
                </a:lnTo>
                <a:cubicBezTo>
                  <a:pt x="9636" y="175707"/>
                  <a:pt x="0" y="166071"/>
                  <a:pt x="0" y="154185"/>
                </a:cubicBezTo>
                <a:cubicBezTo>
                  <a:pt x="0" y="142299"/>
                  <a:pt x="9636" y="132663"/>
                  <a:pt x="21522" y="132663"/>
                </a:cubicBezTo>
                <a:close/>
                <a:moveTo>
                  <a:pt x="21522" y="66331"/>
                </a:moveTo>
                <a:lnTo>
                  <a:pt x="161437" y="66331"/>
                </a:lnTo>
                <a:cubicBezTo>
                  <a:pt x="173323" y="66331"/>
                  <a:pt x="182959" y="75967"/>
                  <a:pt x="182959" y="87853"/>
                </a:cubicBezTo>
                <a:cubicBezTo>
                  <a:pt x="182959" y="99739"/>
                  <a:pt x="173323" y="109375"/>
                  <a:pt x="161437" y="109375"/>
                </a:cubicBezTo>
                <a:lnTo>
                  <a:pt x="21522" y="109375"/>
                </a:lnTo>
                <a:cubicBezTo>
                  <a:pt x="9636" y="109375"/>
                  <a:pt x="0" y="99739"/>
                  <a:pt x="0" y="87853"/>
                </a:cubicBezTo>
                <a:cubicBezTo>
                  <a:pt x="0" y="75967"/>
                  <a:pt x="9636" y="66331"/>
                  <a:pt x="21522" y="66331"/>
                </a:cubicBezTo>
                <a:close/>
                <a:moveTo>
                  <a:pt x="21522" y="0"/>
                </a:moveTo>
                <a:lnTo>
                  <a:pt x="161437" y="0"/>
                </a:lnTo>
                <a:cubicBezTo>
                  <a:pt x="173323" y="0"/>
                  <a:pt x="182959" y="9636"/>
                  <a:pt x="182959" y="21522"/>
                </a:cubicBezTo>
                <a:cubicBezTo>
                  <a:pt x="182959" y="33408"/>
                  <a:pt x="173323" y="43044"/>
                  <a:pt x="161437" y="43044"/>
                </a:cubicBezTo>
                <a:lnTo>
                  <a:pt x="21522" y="43044"/>
                </a:lnTo>
                <a:cubicBezTo>
                  <a:pt x="9636" y="43044"/>
                  <a:pt x="0" y="33408"/>
                  <a:pt x="0" y="21522"/>
                </a:cubicBezTo>
                <a:cubicBezTo>
                  <a:pt x="0" y="9636"/>
                  <a:pt x="9636" y="0"/>
                  <a:pt x="215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sp>
        <p:nvSpPr>
          <p:cNvPr id="2" name="序号"/>
          <p:cNvSpPr txBox="1"/>
          <p:nvPr>
            <p:custDataLst>
              <p:tags r:id="rId10"/>
            </p:custDataLst>
          </p:nvPr>
        </p:nvSpPr>
        <p:spPr>
          <a:xfrm>
            <a:off x="771757" y="1947948"/>
            <a:ext cx="1637811" cy="928948"/>
          </a:xfrm>
          <a:prstGeom prst="rect">
            <a:avLst/>
          </a:prstGeom>
          <a:noFill/>
        </p:spPr>
        <p:txBody>
          <a:bodyPr wrap="square" rtlCol="0" anchor="ctr">
            <a:normAutofit fontScale="70000" lnSpcReduction="20000"/>
          </a:bodyPr>
          <a:lstStyle/>
          <a:p>
            <a:pPr>
              <a:lnSpc>
                <a:spcPct val="120000"/>
              </a:lnSpc>
              <a:spcBef>
                <a:spcPct val="0"/>
              </a:spcBef>
            </a:pPr>
            <a:r>
              <a:rPr lang="en-US" altLang="zh-CN" sz="7200" b="1" dirty="0">
                <a:solidFill>
                  <a:schemeClr val="accent1"/>
                </a:solidFill>
                <a:latin typeface="微软雅黑" panose="020B0503020204020204" charset="-122"/>
                <a:ea typeface="微软雅黑" panose="020B0503020204020204" charset="-122"/>
              </a:rPr>
              <a:t>02</a:t>
            </a:r>
            <a:endParaRPr lang="en-US" altLang="zh-CN" sz="7200" b="1" dirty="0">
              <a:solidFill>
                <a:schemeClr val="accent1"/>
              </a:solidFill>
              <a:latin typeface="微软雅黑" panose="020B0503020204020204" charset="-122"/>
              <a:ea typeface="微软雅黑" panose="020B0503020204020204" charset="-122"/>
            </a:endParaRPr>
          </a:p>
        </p:txBody>
      </p:sp>
      <p:sp>
        <p:nvSpPr>
          <p:cNvPr id="18" name="标题"/>
          <p:cNvSpPr txBox="1"/>
          <p:nvPr>
            <p:custDataLst>
              <p:tags r:id="rId11"/>
            </p:custDataLst>
          </p:nvPr>
        </p:nvSpPr>
        <p:spPr>
          <a:xfrm>
            <a:off x="799465" y="2772410"/>
            <a:ext cx="7273290" cy="922020"/>
          </a:xfrm>
          <a:prstGeom prst="rect">
            <a:avLst/>
          </a:prstGeom>
          <a:noFill/>
        </p:spPr>
        <p:txBody>
          <a:bodyPr wrap="square" rtlCol="0" anchor="ctr" anchorCtr="0">
            <a:normAutofit fontScale="87500"/>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l"/>
            <a:r>
              <a:rPr lang="zh-CN" altLang="en-US" sz="5400" spc="0" dirty="0">
                <a:solidFill>
                  <a:schemeClr val="accent1"/>
                </a:solidFill>
                <a:uFillTx/>
                <a:latin typeface="微软雅黑" panose="020B0503020204020204" charset="-122"/>
                <a:ea typeface="微软雅黑" panose="020B0503020204020204" charset="-122"/>
                <a:cs typeface="字体圈欣意冠黑体" panose="00000500000000000000" charset="-122"/>
                <a:sym typeface="+mn-lt"/>
              </a:rPr>
              <a:t>现阶段完成的内容</a:t>
            </a:r>
            <a:endParaRPr lang="zh-CN" altLang="en-US" sz="5400" spc="0" dirty="0">
              <a:solidFill>
                <a:schemeClr val="accent1"/>
              </a:solidFill>
              <a:uFillTx/>
              <a:latin typeface="微软雅黑" panose="020B0503020204020204" charset="-122"/>
              <a:ea typeface="微软雅黑" panose="020B0503020204020204" charset="-122"/>
              <a:cs typeface="字体圈欣意冠黑体" panose="00000500000000000000" charset="-122"/>
              <a:sym typeface="+mn-lt"/>
            </a:endParaRPr>
          </a:p>
        </p:txBody>
      </p:sp>
      <p:sp>
        <p:nvSpPr>
          <p:cNvPr id="19" name="副标题"/>
          <p:cNvSpPr txBox="1"/>
          <p:nvPr>
            <p:custDataLst>
              <p:tags r:id="rId12"/>
            </p:custDataLst>
          </p:nvPr>
        </p:nvSpPr>
        <p:spPr>
          <a:xfrm>
            <a:off x="799314" y="3659070"/>
            <a:ext cx="7322002" cy="551201"/>
          </a:xfrm>
          <a:prstGeom prst="rect">
            <a:avLst/>
          </a:prstGeom>
          <a:noFill/>
        </p:spPr>
        <p:txBody>
          <a:bodyPr wrap="square" rtlCol="0" anchor="t" anchorCtr="0">
            <a:normAutofit/>
          </a:bodyPr>
          <a:lstStyle/>
          <a:p>
            <a:r>
              <a:rPr lang="en-US" sz="2000" dirty="0">
                <a:solidFill>
                  <a:schemeClr val="tx1">
                    <a:alpha val="80000"/>
                  </a:schemeClr>
                </a:solidFill>
                <a:uFillTx/>
                <a:latin typeface="微软雅黑" panose="020B0503020204020204" charset="-122"/>
                <a:ea typeface="微软雅黑" panose="020B0503020204020204" charset="-122"/>
                <a:cs typeface="Open Sans" panose="020B0606030504020204" pitchFamily="34" charset="0"/>
                <a:sym typeface="+mn-ea"/>
              </a:rPr>
              <a:t>Finished Work.</a:t>
            </a:r>
            <a:endParaRPr lang="en-US" sz="2000" dirty="0">
              <a:solidFill>
                <a:schemeClr val="tx1">
                  <a:alpha val="80000"/>
                </a:schemeClr>
              </a:solidFill>
              <a:uFillTx/>
              <a:latin typeface="微软雅黑" panose="020B0503020204020204" charset="-122"/>
              <a:ea typeface="微软雅黑" panose="020B0503020204020204" charset="-122"/>
              <a:cs typeface="Open Sans" panose="020B0606030504020204" pitchFamily="34" charset="0"/>
            </a:endParaRPr>
          </a:p>
          <a:p>
            <a:endParaRPr lang="en-US" sz="2000" dirty="0">
              <a:solidFill>
                <a:schemeClr val="tx1">
                  <a:alpha val="80000"/>
                </a:schemeClr>
              </a:solidFill>
              <a:uFillTx/>
              <a:latin typeface="微软雅黑" panose="020B0503020204020204" charset="-122"/>
              <a:ea typeface="微软雅黑" panose="020B0503020204020204" charset="-122"/>
              <a:cs typeface="Open Sans" panose="020B0606030504020204" pitchFamily="34" charset="0"/>
            </a:endParaRPr>
          </a:p>
        </p:txBody>
      </p:sp>
    </p:spTree>
    <p:custDataLst>
      <p:tags r:id="rId13"/>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pan/>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p:cTn id="7" dur="500">
                                          <p:stCondLst>
                                            <p:cond delay="0"/>
                                          </p:stCondLst>
                                        </p:cTn>
                                        <p:tgtEl>
                                          <p:spTgt spid="188"/>
                                        </p:tgtEl>
                                        <p:attrNameLst>
                                          <p:attrName>ppt_x</p:attrName>
                                        </p:attrNameLst>
                                      </p:cBhvr>
                                      <p:tavLst>
                                        <p:tav tm="0" fmla="((floor(#ppt_x-0.5)+ceil(#ppt_x-0.5))*0.5+0.5)+(#ppt_x- ((floor(#ppt_x-0.5)+ceil(#ppt_x-0.5))*0.5+0.5))*$">
                                          <p:val>
                                            <p:fltVal val="0"/>
                                          </p:val>
                                        </p:tav>
                                        <p:tav tm="100000">
                                          <p:val>
                                            <p:fltVal val="1"/>
                                          </p:val>
                                        </p:tav>
                                      </p:tavLst>
                                    </p:anim>
                                    <p:anim calcmode="lin" valueType="num">
                                      <p:cBhvr>
                                        <p:cTn id="8" dur="500">
                                          <p:stCondLst>
                                            <p:cond delay="0"/>
                                          </p:stCondLst>
                                        </p:cTn>
                                        <p:tgtEl>
                                          <p:spTgt spid="188"/>
                                        </p:tgtEl>
                                        <p:attrNameLst>
                                          <p:attrName>ppt_y</p:attrName>
                                        </p:attrNameLst>
                                      </p:cBhvr>
                                      <p:tavLst>
                                        <p:tav tm="0" fmla="((floor(#ppt_y-0.5)+ceil(#ppt_y-0.5))*0.5+0.5)+(#ppt_y- ((floor(#ppt_y-0.5)+ceil(#ppt_y-0.5))*0.5+0.5))*$">
                                          <p:val>
                                            <p:fltVal val="0"/>
                                          </p:val>
                                        </p:tav>
                                        <p:tav tm="100000">
                                          <p:val>
                                            <p:fltVal val="1"/>
                                          </p:val>
                                        </p:tav>
                                      </p:tavLst>
                                    </p:anim>
                                  </p:childTnLst>
                                </p:cTn>
                              </p:par>
                              <p:par>
                                <p:cTn id="9" presetID="0"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p:stCondLst>
                                            <p:cond delay="0"/>
                                          </p:stCondLst>
                                        </p:cTn>
                                        <p:tgtEl>
                                          <p:spTgt spid="26"/>
                                        </p:tgtEl>
                                        <p:attrNameLst>
                                          <p:attrName>ppt_x</p:attrName>
                                        </p:attrNameLst>
                                      </p:cBhvr>
                                      <p:tavLst>
                                        <p:tav tm="0" fmla="((floor(#ppt_x-0.5)+ceil(#ppt_x-0.5))*0.5+0.5)+(#ppt_x- ((floor(#ppt_x-0.5)+ceil(#ppt_x-0.5))*0.5+0.5))*$">
                                          <p:val>
                                            <p:fltVal val="0"/>
                                          </p:val>
                                        </p:tav>
                                        <p:tav tm="100000">
                                          <p:val>
                                            <p:fltVal val="1"/>
                                          </p:val>
                                        </p:tav>
                                      </p:tavLst>
                                    </p:anim>
                                    <p:anim calcmode="lin" valueType="num">
                                      <p:cBhvr>
                                        <p:cTn id="12" dur="500">
                                          <p:stCondLst>
                                            <p:cond delay="0"/>
                                          </p:stCondLst>
                                        </p:cTn>
                                        <p:tgtEl>
                                          <p:spTgt spid="26"/>
                                        </p:tgtEl>
                                        <p:attrNameLst>
                                          <p:attrName>ppt_y</p:attrName>
                                        </p:attrNameLst>
                                      </p:cBhvr>
                                      <p:tavLst>
                                        <p:tav tm="0" fmla="((floor(#ppt_y-0.5)+ceil(#ppt_y-0.5))*0.5+0.5)+(#ppt_y- ((floor(#ppt_y-0.5)+ceil(#ppt_y-0.5))*0.5+0.5))*$">
                                          <p:val>
                                            <p:fltVal val="0"/>
                                          </p:val>
                                        </p:tav>
                                        <p:tav tm="100000">
                                          <p:val>
                                            <p:fltVal val="1"/>
                                          </p:val>
                                        </p:tav>
                                      </p:tavLst>
                                    </p:anim>
                                  </p:childTnLst>
                                </p:cTn>
                              </p:par>
                              <p:par>
                                <p:cTn id="13" presetID="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p:stCondLst>
                                            <p:cond delay="0"/>
                                          </p:stCondLst>
                                        </p:cTn>
                                        <p:tgtEl>
                                          <p:spTgt spid="28"/>
                                        </p:tgtEl>
                                        <p:attrNameLst>
                                          <p:attrName>ppt_x</p:attrName>
                                        </p:attrNameLst>
                                      </p:cBhvr>
                                      <p:tavLst>
                                        <p:tav tm="0" fmla="((floor(#ppt_x-0.5)+ceil(#ppt_x-0.5))*0.5+0.5)+(#ppt_x- ((floor(#ppt_x-0.5)+ceil(#ppt_x-0.5))*0.5+0.5))*$">
                                          <p:val>
                                            <p:fltVal val="0"/>
                                          </p:val>
                                        </p:tav>
                                        <p:tav tm="100000">
                                          <p:val>
                                            <p:fltVal val="1"/>
                                          </p:val>
                                        </p:tav>
                                      </p:tavLst>
                                    </p:anim>
                                    <p:anim calcmode="lin" valueType="num">
                                      <p:cBhvr>
                                        <p:cTn id="16" dur="500">
                                          <p:stCondLst>
                                            <p:cond delay="0"/>
                                          </p:stCondLst>
                                        </p:cTn>
                                        <p:tgtEl>
                                          <p:spTgt spid="28"/>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p:stCondLst>
                                            <p:cond delay="0"/>
                                          </p:stCondLst>
                                        </p:cTn>
                                        <p:tgtEl>
                                          <p:spTgt spid="31"/>
                                        </p:tgtEl>
                                        <p:attrNameLst>
                                          <p:attrName>ppt_x</p:attrName>
                                        </p:attrNameLst>
                                      </p:cBhvr>
                                      <p:tavLst>
                                        <p:tav tm="0" fmla="((floor(#ppt_x-0.5)+ceil(#ppt_x-0.5))*0.5+0.5)+(#ppt_x- ((floor(#ppt_x-0.5)+ceil(#ppt_x-0.5))*0.5+0.5))*$">
                                          <p:val>
                                            <p:fltVal val="0"/>
                                          </p:val>
                                        </p:tav>
                                        <p:tav tm="100000">
                                          <p:val>
                                            <p:fltVal val="1"/>
                                          </p:val>
                                        </p:tav>
                                      </p:tavLst>
                                    </p:anim>
                                    <p:anim calcmode="lin" valueType="num">
                                      <p:cBhvr>
                                        <p:cTn id="20" dur="500">
                                          <p:stCondLst>
                                            <p:cond delay="0"/>
                                          </p:stCondLst>
                                        </p:cTn>
                                        <p:tgtEl>
                                          <p:spTgt spid="31"/>
                                        </p:tgtEl>
                                        <p:attrNameLst>
                                          <p:attrName>ppt_y</p:attrName>
                                        </p:attrNameLst>
                                      </p:cBhvr>
                                      <p:tavLst>
                                        <p:tav tm="0" fmla="((floor(#ppt_y-0.5)+ceil(#ppt_y-0.5))*0.5+0.5)+(#ppt_y- ((floor(#ppt_y-0.5)+ceil(#ppt_y-0.5))*0.5+0.5))*$">
                                          <p:val>
                                            <p:fltVal val="0"/>
                                          </p:val>
                                        </p:tav>
                                        <p:tav tm="100000">
                                          <p:val>
                                            <p:fltVal val="1"/>
                                          </p:val>
                                        </p:tav>
                                      </p:tavLst>
                                    </p:anim>
                                  </p:childTnLst>
                                </p:cTn>
                              </p:par>
                              <p:par>
                                <p:cTn id="21" presetID="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p:stCondLst>
                                            <p:cond delay="0"/>
                                          </p:stCondLst>
                                        </p:cTn>
                                        <p:tgtEl>
                                          <p:spTgt spid="9"/>
                                        </p:tgtEl>
                                        <p:attrNameLst>
                                          <p:attrName>ppt_x</p:attrName>
                                        </p:attrNameLst>
                                      </p:cBhvr>
                                      <p:tavLst>
                                        <p:tav tm="0" fmla="((floor(#ppt_x-0.5)+ceil(#ppt_x-0.5))*0.5+0.5)+(#ppt_x- ((floor(#ppt_x-0.5)+ceil(#ppt_x-0.5))*0.5+0.5))*$">
                                          <p:val>
                                            <p:fltVal val="0"/>
                                          </p:val>
                                        </p:tav>
                                        <p:tav tm="100000">
                                          <p:val>
                                            <p:fltVal val="1"/>
                                          </p:val>
                                        </p:tav>
                                      </p:tavLst>
                                    </p:anim>
                                    <p:anim calcmode="lin" valueType="num">
                                      <p:cBhvr>
                                        <p:cTn id="24" dur="500">
                                          <p:stCondLst>
                                            <p:cond delay="0"/>
                                          </p:stCondLst>
                                        </p:cTn>
                                        <p:tgtEl>
                                          <p:spTgt spid="9"/>
                                        </p:tgtEl>
                                        <p:attrNameLst>
                                          <p:attrName>ppt_y</p:attrName>
                                        </p:attrNameLst>
                                      </p:cBhvr>
                                      <p:tavLst>
                                        <p:tav tm="0" fmla="((floor(#ppt_y-0.5)+ceil(#ppt_y-0.5))*0.5+0.5)+(#ppt_y- ((floor(#ppt_y-0.5)+ceil(#ppt_y-0.5))*0.5+0.5))*$">
                                          <p:val>
                                            <p:fltVal val="0"/>
                                          </p:val>
                                        </p:tav>
                                        <p:tav tm="100000">
                                          <p:val>
                                            <p:fltVal val="1"/>
                                          </p:val>
                                        </p:tav>
                                      </p:tavLst>
                                    </p:anim>
                                  </p:childTnLst>
                                </p:cTn>
                              </p:par>
                              <p:par>
                                <p:cTn id="25" presetID="10" presetClass="entr" presetSubtype="0" fill="hold" grpId="0" nodeType="withEffect">
                                  <p:stCondLst>
                                    <p:cond delay="0"/>
                                  </p:stCondLst>
                                  <p:iterate type="lt">
                                    <p:tmPct val="10000"/>
                                  </p:iterate>
                                  <p:childTnLst>
                                    <p:set>
                                      <p:cBhvr>
                                        <p:cTn id="26" dur="300" fill="hold">
                                          <p:stCondLst>
                                            <p:cond delay="0"/>
                                          </p:stCondLst>
                                        </p:cTn>
                                        <p:tgtEl>
                                          <p:spTgt spid="2"/>
                                        </p:tgtEl>
                                        <p:attrNameLst>
                                          <p:attrName>style.visibility</p:attrName>
                                        </p:attrNameLst>
                                      </p:cBhvr>
                                      <p:to>
                                        <p:strVal val="visible"/>
                                      </p:to>
                                    </p:set>
                                    <p:animEffect transition="in" filter="fade">
                                      <p:cBhvr>
                                        <p:cTn id="27" dur="300"/>
                                        <p:tgtEl>
                                          <p:spTgt spid="2"/>
                                        </p:tgtEl>
                                      </p:cBhvr>
                                    </p:animEffect>
                                    <p:anim calcmode="lin" valueType="num">
                                      <p:cBhvr>
                                        <p:cTn id="28" dur="60">
                                          <p:stCondLst>
                                            <p:cond delay="0"/>
                                          </p:stCondLst>
                                        </p:cTn>
                                        <p:tgtEl>
                                          <p:spTgt spid="2"/>
                                        </p:tgtEl>
                                        <p:attrNameLst>
                                          <p:attrName>ppt_x</p:attrName>
                                        </p:attrNameLst>
                                      </p:cBhvr>
                                      <p:tavLst>
                                        <p:tav tm="0" fmla="$">
                                          <p:val>
                                            <p:strVal val="#ppt_x"/>
                                          </p:val>
                                        </p:tav>
                                        <p:tav tm="100000" fmla="$">
                                          <p:val>
                                            <p:strVal val="#ppt_x+rand(ppt_w)-ppt_w/2"/>
                                          </p:val>
                                        </p:tav>
                                      </p:tavLst>
                                    </p:anim>
                                    <p:anim calcmode="lin" valueType="num">
                                      <p:cBhvr>
                                        <p:cTn id="29" dur="60">
                                          <p:stCondLst>
                                            <p:cond delay="0"/>
                                          </p:stCondLst>
                                        </p:cTn>
                                        <p:tgtEl>
                                          <p:spTgt spid="2"/>
                                        </p:tgtEl>
                                        <p:attrNameLst>
                                          <p:attrName>ppt_y</p:attrName>
                                        </p:attrNameLst>
                                      </p:cBhvr>
                                      <p:tavLst>
                                        <p:tav tm="0" fmla="$">
                                          <p:val>
                                            <p:strVal val="#ppt_y"/>
                                          </p:val>
                                        </p:tav>
                                        <p:tav tm="100000" fmla="$">
                                          <p:val>
                                            <p:strVal val="#ppt_y+rand(ppt_h)-ppt_h/2"/>
                                          </p:val>
                                        </p:tav>
                                      </p:tavLst>
                                    </p:anim>
                                    <p:animScale>
                                      <p:cBhvr>
                                        <p:cTn id="30" dur="100" accel="50000">
                                          <p:stCondLst>
                                            <p:cond delay="50"/>
                                          </p:stCondLst>
                                        </p:cTn>
                                        <p:tgtEl>
                                          <p:spTgt spid="2"/>
                                        </p:tgtEl>
                                      </p:cBhvr>
                                      <p:from x="100000" y="100000"/>
                                      <p:to x="250000" y="250000"/>
                                    </p:animScale>
                                    <p:animScale>
                                      <p:cBhvr>
                                        <p:cTn id="31" dur="150" accel="50000">
                                          <p:stCondLst>
                                            <p:cond delay="150"/>
                                          </p:stCondLst>
                                        </p:cTn>
                                        <p:tgtEl>
                                          <p:spTgt spid="2"/>
                                        </p:tgtEl>
                                      </p:cBhvr>
                                      <p:from x="100000" y="100000"/>
                                      <p:to x="150000" y="150000"/>
                                    </p:animScale>
                                    <p:anim calcmode="lin" valueType="num">
                                      <p:cBhvr>
                                        <p:cTn id="32" dur="60">
                                          <p:stCondLst>
                                            <p:cond delay="150"/>
                                          </p:stCondLst>
                                        </p:cTn>
                                        <p:tgtEl>
                                          <p:spTgt spid="2"/>
                                        </p:tgtEl>
                                        <p:attrNameLst>
                                          <p:attrName>ppt_x</p:attrName>
                                        </p:attrNameLst>
                                      </p:cBhvr>
                                      <p:tavLst>
                                        <p:tav tm="0" fmla="$">
                                          <p:val>
                                            <p:strVal val="#ppt_x"/>
                                          </p:val>
                                        </p:tav>
                                        <p:tav tm="100000" fmla="$">
                                          <p:val>
                                            <p:strVal val="#ppt_x+#ppt_w/2"/>
                                          </p:val>
                                        </p:tav>
                                      </p:tavLst>
                                    </p:anim>
                                    <p:anim calcmode="lin" valueType="num">
                                      <p:cBhvr>
                                        <p:cTn id="33" dur="60">
                                          <p:stCondLst>
                                            <p:cond delay="150"/>
                                          </p:stCondLst>
                                        </p:cTn>
                                        <p:tgtEl>
                                          <p:spTgt spid="2"/>
                                        </p:tgtEl>
                                        <p:attrNameLst>
                                          <p:attrName>ppt_y</p:attrName>
                                        </p:attrNameLst>
                                      </p:cBhvr>
                                      <p:tavLst>
                                        <p:tav tm="0" fmla="$">
                                          <p:val>
                                            <p:strVal val="#ppt_y"/>
                                          </p:val>
                                        </p:tav>
                                        <p:tav tm="100000" fmla="$">
                                          <p:val>
                                            <p:strVal val="#ppt_y+#ppt_h/3"/>
                                          </p:val>
                                        </p:tav>
                                      </p:tavLst>
                                    </p:anim>
                                  </p:childTnLst>
                                </p:cTn>
                              </p:par>
                              <p:par>
                                <p:cTn id="34" presetID="10" presetClass="entr" presetSubtype="0" fill="hold" grpId="0" nodeType="withEffect">
                                  <p:stCondLst>
                                    <p:cond delay="0"/>
                                  </p:stCondLst>
                                  <p:iterate type="lt">
                                    <p:tmPct val="10000"/>
                                  </p:iterate>
                                  <p:childTnLst>
                                    <p:set>
                                      <p:cBhvr>
                                        <p:cTn id="35" dur="300" fill="hold">
                                          <p:stCondLst>
                                            <p:cond delay="0"/>
                                          </p:stCondLst>
                                        </p:cTn>
                                        <p:tgtEl>
                                          <p:spTgt spid="18"/>
                                        </p:tgtEl>
                                        <p:attrNameLst>
                                          <p:attrName>style.visibility</p:attrName>
                                        </p:attrNameLst>
                                      </p:cBhvr>
                                      <p:to>
                                        <p:strVal val="visible"/>
                                      </p:to>
                                    </p:set>
                                    <p:animEffect transition="in" filter="fade">
                                      <p:cBhvr>
                                        <p:cTn id="36" dur="300"/>
                                        <p:tgtEl>
                                          <p:spTgt spid="18"/>
                                        </p:tgtEl>
                                      </p:cBhvr>
                                    </p:animEffect>
                                    <p:anim calcmode="lin" valueType="num">
                                      <p:cBhvr>
                                        <p:cTn id="37" dur="60">
                                          <p:stCondLst>
                                            <p:cond delay="0"/>
                                          </p:stCondLst>
                                        </p:cTn>
                                        <p:tgtEl>
                                          <p:spTgt spid="18"/>
                                        </p:tgtEl>
                                        <p:attrNameLst>
                                          <p:attrName>ppt_x</p:attrName>
                                        </p:attrNameLst>
                                      </p:cBhvr>
                                      <p:tavLst>
                                        <p:tav tm="0" fmla="$">
                                          <p:val>
                                            <p:strVal val="#ppt_x"/>
                                          </p:val>
                                        </p:tav>
                                        <p:tav tm="100000" fmla="$">
                                          <p:val>
                                            <p:strVal val="#ppt_x+rand(ppt_w)-ppt_w/2"/>
                                          </p:val>
                                        </p:tav>
                                      </p:tavLst>
                                    </p:anim>
                                    <p:anim calcmode="lin" valueType="num">
                                      <p:cBhvr>
                                        <p:cTn id="38" dur="60">
                                          <p:stCondLst>
                                            <p:cond delay="0"/>
                                          </p:stCondLst>
                                        </p:cTn>
                                        <p:tgtEl>
                                          <p:spTgt spid="18"/>
                                        </p:tgtEl>
                                        <p:attrNameLst>
                                          <p:attrName>ppt_y</p:attrName>
                                        </p:attrNameLst>
                                      </p:cBhvr>
                                      <p:tavLst>
                                        <p:tav tm="0" fmla="$">
                                          <p:val>
                                            <p:strVal val="#ppt_y"/>
                                          </p:val>
                                        </p:tav>
                                        <p:tav tm="100000" fmla="$">
                                          <p:val>
                                            <p:strVal val="#ppt_y+rand(ppt_h)-ppt_h/2"/>
                                          </p:val>
                                        </p:tav>
                                      </p:tavLst>
                                    </p:anim>
                                    <p:animScale>
                                      <p:cBhvr>
                                        <p:cTn id="39" dur="100" accel="50000">
                                          <p:stCondLst>
                                            <p:cond delay="50"/>
                                          </p:stCondLst>
                                        </p:cTn>
                                        <p:tgtEl>
                                          <p:spTgt spid="18"/>
                                        </p:tgtEl>
                                      </p:cBhvr>
                                      <p:from x="100000" y="100000"/>
                                      <p:to x="250000" y="250000"/>
                                    </p:animScale>
                                    <p:animScale>
                                      <p:cBhvr>
                                        <p:cTn id="40" dur="150" accel="50000">
                                          <p:stCondLst>
                                            <p:cond delay="150"/>
                                          </p:stCondLst>
                                        </p:cTn>
                                        <p:tgtEl>
                                          <p:spTgt spid="18"/>
                                        </p:tgtEl>
                                      </p:cBhvr>
                                      <p:from x="100000" y="100000"/>
                                      <p:to x="150000" y="150000"/>
                                    </p:animScale>
                                    <p:anim calcmode="lin" valueType="num">
                                      <p:cBhvr>
                                        <p:cTn id="41" dur="60">
                                          <p:stCondLst>
                                            <p:cond delay="150"/>
                                          </p:stCondLst>
                                        </p:cTn>
                                        <p:tgtEl>
                                          <p:spTgt spid="18"/>
                                        </p:tgtEl>
                                        <p:attrNameLst>
                                          <p:attrName>ppt_x</p:attrName>
                                        </p:attrNameLst>
                                      </p:cBhvr>
                                      <p:tavLst>
                                        <p:tav tm="0" fmla="$">
                                          <p:val>
                                            <p:strVal val="#ppt_x"/>
                                          </p:val>
                                        </p:tav>
                                        <p:tav tm="100000" fmla="$">
                                          <p:val>
                                            <p:strVal val="#ppt_x+#ppt_w/2"/>
                                          </p:val>
                                        </p:tav>
                                      </p:tavLst>
                                    </p:anim>
                                    <p:anim calcmode="lin" valueType="num">
                                      <p:cBhvr>
                                        <p:cTn id="42" dur="60">
                                          <p:stCondLst>
                                            <p:cond delay="150"/>
                                          </p:stCondLst>
                                        </p:cTn>
                                        <p:tgtEl>
                                          <p:spTgt spid="18"/>
                                        </p:tgtEl>
                                        <p:attrNameLst>
                                          <p:attrName>ppt_y</p:attrName>
                                        </p:attrNameLst>
                                      </p:cBhvr>
                                      <p:tavLst>
                                        <p:tav tm="0" fmla="$">
                                          <p:val>
                                            <p:strVal val="#ppt_y"/>
                                          </p:val>
                                        </p:tav>
                                        <p:tav tm="100000" fmla="$">
                                          <p:val>
                                            <p:strVal val="#ppt_y+#ppt_h/3"/>
                                          </p:val>
                                        </p:tav>
                                      </p:tavLst>
                                    </p:anim>
                                  </p:childTnLst>
                                </p:cTn>
                              </p:par>
                              <p:par>
                                <p:cTn id="43" presetID="10" presetClass="entr" presetSubtype="0" fill="hold" grpId="0" nodeType="withEffect">
                                  <p:stCondLst>
                                    <p:cond delay="0"/>
                                  </p:stCondLst>
                                  <p:iterate type="lt">
                                    <p:tmPct val="10000"/>
                                  </p:iterate>
                                  <p:childTnLst>
                                    <p:set>
                                      <p:cBhvr>
                                        <p:cTn id="44" dur="300" fill="hold">
                                          <p:stCondLst>
                                            <p:cond delay="0"/>
                                          </p:stCondLst>
                                        </p:cTn>
                                        <p:tgtEl>
                                          <p:spTgt spid="19"/>
                                        </p:tgtEl>
                                        <p:attrNameLst>
                                          <p:attrName>style.visibility</p:attrName>
                                        </p:attrNameLst>
                                      </p:cBhvr>
                                      <p:to>
                                        <p:strVal val="visible"/>
                                      </p:to>
                                    </p:set>
                                    <p:animEffect transition="in" filter="fade">
                                      <p:cBhvr>
                                        <p:cTn id="45" dur="300"/>
                                        <p:tgtEl>
                                          <p:spTgt spid="19"/>
                                        </p:tgtEl>
                                      </p:cBhvr>
                                    </p:animEffect>
                                    <p:anim calcmode="lin" valueType="num">
                                      <p:cBhvr>
                                        <p:cTn id="46" dur="60">
                                          <p:stCondLst>
                                            <p:cond delay="0"/>
                                          </p:stCondLst>
                                        </p:cTn>
                                        <p:tgtEl>
                                          <p:spTgt spid="19"/>
                                        </p:tgtEl>
                                        <p:attrNameLst>
                                          <p:attrName>ppt_x</p:attrName>
                                        </p:attrNameLst>
                                      </p:cBhvr>
                                      <p:tavLst>
                                        <p:tav tm="0" fmla="$">
                                          <p:val>
                                            <p:strVal val="#ppt_x"/>
                                          </p:val>
                                        </p:tav>
                                        <p:tav tm="100000" fmla="$">
                                          <p:val>
                                            <p:strVal val="#ppt_x+rand(ppt_w)-ppt_w/2"/>
                                          </p:val>
                                        </p:tav>
                                      </p:tavLst>
                                    </p:anim>
                                    <p:anim calcmode="lin" valueType="num">
                                      <p:cBhvr>
                                        <p:cTn id="47" dur="60">
                                          <p:stCondLst>
                                            <p:cond delay="0"/>
                                          </p:stCondLst>
                                        </p:cTn>
                                        <p:tgtEl>
                                          <p:spTgt spid="19"/>
                                        </p:tgtEl>
                                        <p:attrNameLst>
                                          <p:attrName>ppt_y</p:attrName>
                                        </p:attrNameLst>
                                      </p:cBhvr>
                                      <p:tavLst>
                                        <p:tav tm="0" fmla="$">
                                          <p:val>
                                            <p:strVal val="#ppt_y"/>
                                          </p:val>
                                        </p:tav>
                                        <p:tav tm="100000" fmla="$">
                                          <p:val>
                                            <p:strVal val="#ppt_y+rand(ppt_h)-ppt_h/2"/>
                                          </p:val>
                                        </p:tav>
                                      </p:tavLst>
                                    </p:anim>
                                    <p:animScale>
                                      <p:cBhvr>
                                        <p:cTn id="48" dur="100" accel="50000">
                                          <p:stCondLst>
                                            <p:cond delay="50"/>
                                          </p:stCondLst>
                                        </p:cTn>
                                        <p:tgtEl>
                                          <p:spTgt spid="19"/>
                                        </p:tgtEl>
                                      </p:cBhvr>
                                      <p:from x="100000" y="100000"/>
                                      <p:to x="250000" y="250000"/>
                                    </p:animScale>
                                    <p:animScale>
                                      <p:cBhvr>
                                        <p:cTn id="49" dur="150" accel="50000">
                                          <p:stCondLst>
                                            <p:cond delay="150"/>
                                          </p:stCondLst>
                                        </p:cTn>
                                        <p:tgtEl>
                                          <p:spTgt spid="19"/>
                                        </p:tgtEl>
                                      </p:cBhvr>
                                      <p:from x="100000" y="100000"/>
                                      <p:to x="150000" y="150000"/>
                                    </p:animScale>
                                    <p:anim calcmode="lin" valueType="num">
                                      <p:cBhvr>
                                        <p:cTn id="50" dur="60">
                                          <p:stCondLst>
                                            <p:cond delay="150"/>
                                          </p:stCondLst>
                                        </p:cTn>
                                        <p:tgtEl>
                                          <p:spTgt spid="19"/>
                                        </p:tgtEl>
                                        <p:attrNameLst>
                                          <p:attrName>ppt_x</p:attrName>
                                        </p:attrNameLst>
                                      </p:cBhvr>
                                      <p:tavLst>
                                        <p:tav tm="0" fmla="$">
                                          <p:val>
                                            <p:strVal val="#ppt_x"/>
                                          </p:val>
                                        </p:tav>
                                        <p:tav tm="100000" fmla="$">
                                          <p:val>
                                            <p:strVal val="#ppt_x+#ppt_w/2"/>
                                          </p:val>
                                        </p:tav>
                                      </p:tavLst>
                                    </p:anim>
                                    <p:anim calcmode="lin" valueType="num">
                                      <p:cBhvr>
                                        <p:cTn id="51" dur="60">
                                          <p:stCondLst>
                                            <p:cond delay="150"/>
                                          </p:stCondLst>
                                        </p:cTn>
                                        <p:tgtEl>
                                          <p:spTgt spid="19"/>
                                        </p:tgtEl>
                                        <p:attrNameLst>
                                          <p:attrName>ppt_y</p:attrName>
                                        </p:attrNameLst>
                                      </p:cBhvr>
                                      <p:tavLst>
                                        <p:tav tm="0" fmla="$">
                                          <p:val>
                                            <p:strVal val="#ppt_y"/>
                                          </p:val>
                                        </p:tav>
                                        <p:tav tm="100000" fmla="$">
                                          <p:val>
                                            <p:strVal val="#ppt_y+#ppt_h/3"/>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26" grpId="0" animBg="1"/>
      <p:bldP spid="28" grpId="0" animBg="1"/>
      <p:bldP spid="9" grpId="0" animBg="1"/>
      <p:bldP spid="2"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3429000" y="-3429000"/>
            <a:ext cx="6858000" cy="6858000"/>
          </a:xfrm>
          <a:prstGeom prst="ellipse">
            <a:avLst/>
          </a:prstGeom>
          <a:gradFill flip="none" rotWithShape="1">
            <a:gsLst>
              <a:gs pos="0">
                <a:schemeClr val="accent1">
                  <a:alpha val="52000"/>
                </a:schemeClr>
              </a:gs>
              <a:gs pos="100000">
                <a:schemeClr val="accent3">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12026900" y="0"/>
            <a:ext cx="1651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矩形 66"/>
          <p:cNvSpPr/>
          <p:nvPr/>
        </p:nvSpPr>
        <p:spPr>
          <a:xfrm>
            <a:off x="779780" y="1847426"/>
            <a:ext cx="10811934" cy="39454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endParaRPr>
          </a:p>
        </p:txBody>
      </p:sp>
      <p:sp>
        <p:nvSpPr>
          <p:cNvPr id="68" name="矩形 67"/>
          <p:cNvSpPr/>
          <p:nvPr/>
        </p:nvSpPr>
        <p:spPr>
          <a:xfrm>
            <a:off x="785024" y="1847426"/>
            <a:ext cx="10812019" cy="21340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
          <p:cNvSpPr/>
          <p:nvPr>
            <p:custDataLst>
              <p:tags r:id="rId1"/>
            </p:custDataLst>
          </p:nvPr>
        </p:nvSpPr>
        <p:spPr>
          <a:xfrm>
            <a:off x="940647" y="2180492"/>
            <a:ext cx="10310707" cy="3502857"/>
          </a:xfrm>
          <a:prstGeom prst="rect">
            <a:avLst/>
          </a:prstGeom>
          <a:ln>
            <a:noFill/>
          </a:ln>
        </p:spPr>
        <p:txBody>
          <a:bodyPr wrap="square">
            <a:normAutofit/>
          </a:bodyPr>
          <a:lstStyle/>
          <a:p>
            <a:pPr marL="0" marR="0" lvl="0" indent="0" algn="just" defTabSz="914400" rtl="0" eaLnBrk="1" fontAlgn="auto" latinLnBrk="0" hangingPunct="1">
              <a:lnSpc>
                <a:spcPct val="140000"/>
              </a:lnSpc>
              <a:spcBef>
                <a:spcPts val="300"/>
              </a:spcBef>
              <a:spcAft>
                <a:spcPts val="300"/>
              </a:spcAft>
              <a:buClrTx/>
              <a:buSzTx/>
              <a:buFontTx/>
              <a:buNone/>
              <a:defRPr/>
            </a:pP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mn-ea"/>
                <a:sym typeface="+mn-lt"/>
              </a:rPr>
              <a:t>1</a:t>
            </a:r>
            <a:r>
              <a:rPr kumimoji="0" lang="en-US" altLang="zh-CN" sz="2400" i="0" u="none" strike="noStrike" kern="1200" cap="none" spc="0" normalizeH="0" baseline="0" noProof="0" dirty="0">
                <a:ln>
                  <a:noFill/>
                </a:ln>
                <a:effectLst/>
                <a:uLnTx/>
                <a:uFillTx/>
                <a:latin typeface="微软雅黑" panose="020B0503020204020204" charset="-122"/>
                <a:ea typeface="微软雅黑" panose="020B0503020204020204" charset="-122"/>
                <a:cs typeface="+mn-ea"/>
                <a:sym typeface="+mn-lt"/>
              </a:rPr>
              <a:t>.</a:t>
            </a: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mn-ea"/>
                <a:sym typeface="+mn-lt"/>
              </a:rPr>
              <a:t>硬件架构设计以及实时捕获流程</a:t>
            </a:r>
            <a:endPar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mn-ea"/>
              <a:sym typeface="+mn-lt"/>
            </a:endParaRPr>
          </a:p>
        </p:txBody>
      </p:sp>
      <p:sp>
        <p:nvSpPr>
          <p:cNvPr id="2" name="圈箭头"/>
          <p:cNvSpPr/>
          <p:nvPr/>
        </p:nvSpPr>
        <p:spPr>
          <a:xfrm>
            <a:off x="829356" y="1014652"/>
            <a:ext cx="412115" cy="41211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chemeClr val="accent1"/>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200" eaLnBrk="1" fontAlgn="auto" hangingPunct="1">
              <a:spcBef>
                <a:spcPts val="0"/>
              </a:spcBef>
              <a:spcAft>
                <a:spcPts val="0"/>
              </a:spcAft>
              <a:defRPr/>
            </a:pPr>
            <a:endParaRPr lang="zh-CN" altLang="en-US" sz="1355" dirty="0">
              <a:solidFill>
                <a:srgbClr val="FFFFFF"/>
              </a:solidFill>
              <a:latin typeface="inpin heiti" charset="-122"/>
              <a:ea typeface="inpin heiti" charset="-122"/>
              <a:cs typeface="inpin heiti" charset="-122"/>
              <a:sym typeface="Helvetica Light"/>
            </a:endParaRPr>
          </a:p>
        </p:txBody>
      </p:sp>
      <p:sp>
        <p:nvSpPr>
          <p:cNvPr id="3" name="标题"/>
          <p:cNvSpPr txBox="1"/>
          <p:nvPr>
            <p:custDataLst>
              <p:tags r:id="rId2"/>
            </p:custDataLst>
          </p:nvPr>
        </p:nvSpPr>
        <p:spPr>
          <a:xfrm>
            <a:off x="1241213" y="892203"/>
            <a:ext cx="10010141" cy="657013"/>
          </a:xfrm>
          <a:prstGeom prst="rect">
            <a:avLst/>
          </a:prstGeom>
          <a:noFill/>
        </p:spPr>
        <p:txBody>
          <a:bodyPr wrap="square" rtlCol="0" anchor="ctr">
            <a:noAutofit/>
          </a:bodyPr>
          <a:lstStyle/>
          <a:p>
            <a:pPr marR="0" indent="0" defTabSz="914400" fontAlgn="auto">
              <a:lnSpc>
                <a:spcPct val="100000"/>
              </a:lnSpc>
              <a:spcBef>
                <a:spcPts val="0"/>
              </a:spcBef>
              <a:spcAft>
                <a:spcPts val="0"/>
              </a:spcAft>
              <a:buClrTx/>
              <a:buSzTx/>
              <a:buFontTx/>
              <a:buNone/>
              <a:defRPr/>
            </a:pPr>
            <a:r>
              <a:rPr lang="zh-CN" altLang="en-US" sz="3600" b="1" noProof="0" dirty="0">
                <a:solidFill>
                  <a:schemeClr val="accent1"/>
                </a:solidFill>
                <a:latin typeface="微软雅黑" panose="020B0503020204020204" charset="-122"/>
                <a:ea typeface="微软雅黑" panose="020B0503020204020204" charset="-122"/>
                <a:cs typeface="+mn-ea"/>
                <a:sym typeface="+mn-ea"/>
              </a:rPr>
              <a:t>现阶段已完成内容 </a:t>
            </a:r>
            <a:endParaRPr lang="zh-CN" altLang="en-US" sz="3600" b="1" noProof="0" dirty="0">
              <a:solidFill>
                <a:schemeClr val="accent1"/>
              </a:solidFill>
              <a:latin typeface="微软雅黑" panose="020B0503020204020204" charset="-122"/>
              <a:ea typeface="微软雅黑" panose="020B0503020204020204" charset="-122"/>
              <a:cs typeface="+mn-ea"/>
              <a:sym typeface="+mn-ea"/>
            </a:endParaRPr>
          </a:p>
        </p:txBody>
      </p:sp>
      <p:graphicFrame>
        <p:nvGraphicFramePr>
          <p:cNvPr id="7" name="对象 -2147482623"/>
          <p:cNvGraphicFramePr>
            <a:graphicFrameLocks noChangeAspect="1"/>
          </p:cNvGraphicFramePr>
          <p:nvPr/>
        </p:nvGraphicFramePr>
        <p:xfrm>
          <a:off x="1133475" y="2839085"/>
          <a:ext cx="4563745" cy="2954020"/>
        </p:xfrm>
        <a:graphic>
          <a:graphicData uri="http://schemas.openxmlformats.org/presentationml/2006/ole">
            <mc:AlternateContent xmlns:mc="http://schemas.openxmlformats.org/markup-compatibility/2006">
              <mc:Choice xmlns:v="urn:schemas-microsoft-com:vml" Requires="v">
                <p:oleObj spid="_x0000_s3076" name="" r:id="rId3" imgW="7431405" imgH="4799330" progId="Visio.Drawing.15">
                  <p:embed/>
                </p:oleObj>
              </mc:Choice>
              <mc:Fallback>
                <p:oleObj name="" r:id="rId3" imgW="7431405" imgH="4799330" progId="Visio.Drawing.15">
                  <p:embed/>
                  <p:pic>
                    <p:nvPicPr>
                      <p:cNvPr id="0" name="图片 3075"/>
                      <p:cNvPicPr/>
                      <p:nvPr/>
                    </p:nvPicPr>
                    <p:blipFill>
                      <a:blip r:embed="rId4"/>
                      <a:stretch>
                        <a:fillRect/>
                      </a:stretch>
                    </p:blipFill>
                    <p:spPr>
                      <a:xfrm>
                        <a:off x="1133475" y="2839085"/>
                        <a:ext cx="4563745" cy="2954020"/>
                      </a:xfrm>
                      <a:prstGeom prst="rect">
                        <a:avLst/>
                      </a:prstGeom>
                      <a:noFill/>
                      <a:ln w="38100">
                        <a:noFill/>
                        <a:miter/>
                      </a:ln>
                    </p:spPr>
                  </p:pic>
                </p:oleObj>
              </mc:Fallback>
            </mc:AlternateContent>
          </a:graphicData>
        </a:graphic>
      </p:graphicFrame>
      <p:graphicFrame>
        <p:nvGraphicFramePr>
          <p:cNvPr id="8" name="对象 -2147482624"/>
          <p:cNvGraphicFramePr>
            <a:graphicFrameLocks noChangeAspect="1"/>
          </p:cNvGraphicFramePr>
          <p:nvPr>
            <p:custDataLst>
              <p:tags r:id="rId5"/>
            </p:custDataLst>
          </p:nvPr>
        </p:nvGraphicFramePr>
        <p:xfrm>
          <a:off x="6389053" y="2106295"/>
          <a:ext cx="5207635" cy="3686810"/>
        </p:xfrm>
        <a:graphic>
          <a:graphicData uri="http://schemas.openxmlformats.org/presentationml/2006/ole">
            <mc:AlternateContent xmlns:mc="http://schemas.openxmlformats.org/markup-compatibility/2006">
              <mc:Choice xmlns:v="urn:schemas-microsoft-com:vml" Requires="v">
                <p:oleObj spid="_x0000_s9" name="" r:id="rId6" imgW="5747385" imgH="5694680" progId="Visio.Drawing.15">
                  <p:embed/>
                </p:oleObj>
              </mc:Choice>
              <mc:Fallback>
                <p:oleObj name="" r:id="rId6" imgW="5747385" imgH="5694680" progId="Visio.Drawing.15">
                  <p:embed/>
                  <p:pic>
                    <p:nvPicPr>
                      <p:cNvPr id="0" name="图片 3075"/>
                      <p:cNvPicPr/>
                      <p:nvPr/>
                    </p:nvPicPr>
                    <p:blipFill>
                      <a:blip r:embed="rId7"/>
                      <a:stretch>
                        <a:fillRect/>
                      </a:stretch>
                    </p:blipFill>
                    <p:spPr>
                      <a:xfrm>
                        <a:off x="6389053" y="2106295"/>
                        <a:ext cx="5207635" cy="3686810"/>
                      </a:xfrm>
                      <a:prstGeom prst="rect">
                        <a:avLst/>
                      </a:prstGeom>
                      <a:noFill/>
                      <a:ln w="38100">
                        <a:noFill/>
                        <a:miter/>
                      </a:ln>
                    </p:spPr>
                  </p:pic>
                </p:oleObj>
              </mc:Fallback>
            </mc:AlternateContent>
          </a:graphicData>
        </a:graphic>
      </p:graphicFrame>
    </p:spTree>
    <p:custDataLst>
      <p:tags r:id="rId8"/>
    </p:custDataLst>
  </p:cSld>
  <p:clrMapOvr>
    <a:masterClrMapping/>
  </p:clrMapOvr>
  <mc:AlternateContent xmlns:mc="http://schemas.openxmlformats.org/markup-compatibility/2006">
    <mc:Choice xmlns:p14="http://schemas.microsoft.com/office/powerpoint/2010/main" Requires="p14">
      <p:transition spd="slow">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8" dur="500">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9" dur="500">
                                          <p:stCondLst>
                                            <p:cond delay="0"/>
                                          </p:stCondLst>
                                        </p:cTn>
                                        <p:tgtEl>
                                          <p:spTgt spid="5"/>
                                        </p:tgtEl>
                                        <p:attrNameLst>
                                          <p:attrName>style.opacity</p:attrName>
                                        </p:attrNameLst>
                                      </p:cBhvr>
                                      <p:tavLst>
                                        <p:tav tm="0">
                                          <p:val>
                                            <p:fltVal val="0"/>
                                          </p:val>
                                        </p:tav>
                                        <p:tav tm="100000">
                                          <p:val>
                                            <p:fltVal val="1"/>
                                          </p:val>
                                        </p:tav>
                                      </p:tavLst>
                                    </p:anim>
                                  </p:childTnLst>
                                </p:cTn>
                              </p:par>
                              <p:par>
                                <p:cTn id="10" presetID="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3" dur="500">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4" dur="500">
                                          <p:stCondLst>
                                            <p:cond delay="0"/>
                                          </p:stCondLst>
                                        </p:cTn>
                                        <p:tgtEl>
                                          <p:spTgt spid="4"/>
                                        </p:tgtEl>
                                        <p:attrNameLst>
                                          <p:attrName>style.opacity</p:attrName>
                                        </p:attrNameLst>
                                      </p:cBhvr>
                                      <p:tavLst>
                                        <p:tav tm="0">
                                          <p:val>
                                            <p:fltVal val="0"/>
                                          </p:val>
                                        </p:tav>
                                        <p:tav tm="100000">
                                          <p:val>
                                            <p:fltVal val="1"/>
                                          </p:val>
                                        </p:tav>
                                      </p:tavLst>
                                    </p:anim>
                                  </p:childTnLst>
                                </p:cTn>
                              </p:par>
                              <p:par>
                                <p:cTn id="15" presetID="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p:cTn id="17" dur="500">
                                          <p:stCondLst>
                                            <p:cond delay="0"/>
                                          </p:stCondLst>
                                        </p:cTn>
                                        <p:tgtEl>
                                          <p:spTgt spid="6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8" dur="500">
                                          <p:stCondLst>
                                            <p:cond delay="0"/>
                                          </p:stCondLst>
                                        </p:cTn>
                                        <p:tgtEl>
                                          <p:spTgt spid="6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9" dur="500">
                                          <p:stCondLst>
                                            <p:cond delay="0"/>
                                          </p:stCondLst>
                                        </p:cTn>
                                        <p:tgtEl>
                                          <p:spTgt spid="67"/>
                                        </p:tgtEl>
                                        <p:attrNameLst>
                                          <p:attrName>style.opacity</p:attrName>
                                        </p:attrNameLst>
                                      </p:cBhvr>
                                      <p:tavLst>
                                        <p:tav tm="0">
                                          <p:val>
                                            <p:fltVal val="0"/>
                                          </p:val>
                                        </p:tav>
                                        <p:tav tm="100000">
                                          <p:val>
                                            <p:fltVal val="1"/>
                                          </p:val>
                                        </p:tav>
                                      </p:tavLst>
                                    </p:anim>
                                  </p:childTnLst>
                                </p:cTn>
                              </p:par>
                              <p:par>
                                <p:cTn id="20" presetID="0"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 calcmode="lin" valueType="num">
                                      <p:cBhvr>
                                        <p:cTn id="22" dur="500">
                                          <p:stCondLst>
                                            <p:cond delay="0"/>
                                          </p:stCondLst>
                                        </p:cTn>
                                        <p:tgtEl>
                                          <p:spTgt spid="6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3" dur="500">
                                          <p:stCondLst>
                                            <p:cond delay="0"/>
                                          </p:stCondLst>
                                        </p:cTn>
                                        <p:tgtEl>
                                          <p:spTgt spid="6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4" dur="500">
                                          <p:stCondLst>
                                            <p:cond delay="0"/>
                                          </p:stCondLst>
                                        </p:cTn>
                                        <p:tgtEl>
                                          <p:spTgt spid="68"/>
                                        </p:tgtEl>
                                        <p:attrNameLst>
                                          <p:attrName>style.opacity</p:attrName>
                                        </p:attrNameLst>
                                      </p:cBhvr>
                                      <p:tavLst>
                                        <p:tav tm="0">
                                          <p:val>
                                            <p:fltVal val="0"/>
                                          </p:val>
                                        </p:tav>
                                        <p:tav tm="100000">
                                          <p:val>
                                            <p:fltVal val="1"/>
                                          </p:val>
                                        </p:tav>
                                      </p:tavLst>
                                    </p:anim>
                                  </p:childTnLst>
                                </p:cTn>
                              </p:par>
                              <p:par>
                                <p:cTn id="25" presetID="0"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p:cTn id="27" dur="500">
                                          <p:stCondLst>
                                            <p:cond delay="0"/>
                                          </p:stCondLst>
                                        </p:cTn>
                                        <p:tgtEl>
                                          <p:spTgt spid="6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8" dur="500">
                                          <p:stCondLst>
                                            <p:cond delay="0"/>
                                          </p:stCondLst>
                                        </p:cTn>
                                        <p:tgtEl>
                                          <p:spTgt spid="6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9" dur="500">
                                          <p:stCondLst>
                                            <p:cond delay="0"/>
                                          </p:stCondLst>
                                        </p:cTn>
                                        <p:tgtEl>
                                          <p:spTgt spid="64"/>
                                        </p:tgtEl>
                                        <p:attrNameLst>
                                          <p:attrName>style.opacity</p:attrName>
                                        </p:attrNameLst>
                                      </p:cBhvr>
                                      <p:tavLst>
                                        <p:tav tm="0">
                                          <p:val>
                                            <p:fltVal val="0"/>
                                          </p:val>
                                        </p:tav>
                                        <p:tav tm="100000">
                                          <p:val>
                                            <p:fltVal val="1"/>
                                          </p:val>
                                        </p:tav>
                                      </p:tavLst>
                                    </p:anim>
                                  </p:childTnLst>
                                </p:cTn>
                              </p:par>
                              <p:par>
                                <p:cTn id="30" presetID="0"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3" dur="500">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4" dur="500">
                                          <p:stCondLst>
                                            <p:cond delay="0"/>
                                          </p:stCondLst>
                                        </p:cTn>
                                        <p:tgtEl>
                                          <p:spTgt spid="2"/>
                                        </p:tgtEl>
                                        <p:attrNameLst>
                                          <p:attrName>style.opacity</p:attrName>
                                        </p:attrNameLst>
                                      </p:cBhvr>
                                      <p:tavLst>
                                        <p:tav tm="0">
                                          <p:val>
                                            <p:fltVal val="0"/>
                                          </p:val>
                                        </p:tav>
                                        <p:tav tm="100000">
                                          <p:val>
                                            <p:fltVal val="1"/>
                                          </p:val>
                                        </p:tav>
                                      </p:tavLst>
                                    </p:anim>
                                  </p:childTnLst>
                                </p:cTn>
                              </p:par>
                              <p:par>
                                <p:cTn id="35" presetID="23" presetClass="entr" presetSubtype="16" fill="hold" grpId="0" nodeType="withEffect">
                                  <p:stCondLst>
                                    <p:cond delay="0"/>
                                  </p:stCondLst>
                                  <p:childTnLst>
                                    <p:set>
                                      <p:cBhvr>
                                        <p:cTn id="36" dur="600" fill="hold">
                                          <p:stCondLst>
                                            <p:cond delay="0"/>
                                          </p:stCondLst>
                                        </p:cTn>
                                        <p:tgtEl>
                                          <p:spTgt spid="3"/>
                                        </p:tgtEl>
                                        <p:attrNameLst>
                                          <p:attrName>style.visibility</p:attrName>
                                        </p:attrNameLst>
                                      </p:cBhvr>
                                      <p:to>
                                        <p:strVal val="visible"/>
                                      </p:to>
                                    </p:set>
                                    <p:anim calcmode="lin" valueType="num">
                                      <p:cBhvr>
                                        <p:cTn id="37" dur="400" accel="50000">
                                          <p:stCondLst>
                                            <p:cond delay="0"/>
                                          </p:stCondLst>
                                        </p:cTn>
                                        <p:tgtEl>
                                          <p:spTgt spid="3"/>
                                        </p:tgtEl>
                                        <p:attrNameLst>
                                          <p:attrName>ppt_w</p:attrName>
                                        </p:attrNameLst>
                                      </p:cBhvr>
                                      <p:tavLst>
                                        <p:tav tm="0">
                                          <p:val>
                                            <p:fltVal val="0"/>
                                          </p:val>
                                        </p:tav>
                                        <p:tav tm="100000">
                                          <p:val>
                                            <p:strVal val="#ppt_w"/>
                                          </p:val>
                                        </p:tav>
                                      </p:tavLst>
                                    </p:anim>
                                    <p:anim calcmode="lin" valueType="num">
                                      <p:cBhvr>
                                        <p:cTn id="38" dur="400" accel="50000">
                                          <p:stCondLst>
                                            <p:cond delay="0"/>
                                          </p:stCondLst>
                                        </p:cTn>
                                        <p:tgtEl>
                                          <p:spTgt spid="3"/>
                                        </p:tgtEl>
                                        <p:attrNameLst>
                                          <p:attrName>ppt_h</p:attrName>
                                        </p:attrNameLst>
                                      </p:cBhvr>
                                      <p:tavLst>
                                        <p:tav tm="0">
                                          <p:val>
                                            <p:fltVal val="0"/>
                                          </p:val>
                                        </p:tav>
                                        <p:tav tm="100000">
                                          <p:val>
                                            <p:strVal val="#ppt_h"/>
                                          </p:val>
                                        </p:tav>
                                      </p:tavLst>
                                    </p:anim>
                                    <p:anim calcmode="lin" valueType="num">
                                      <p:cBhvr>
                                        <p:cTn id="39" dur="100" autoRev="1">
                                          <p:stCondLst>
                                            <p:cond delay="400"/>
                                          </p:stCondLst>
                                        </p:cTn>
                                        <p:tgtEl>
                                          <p:spTgt spid="3"/>
                                        </p:tgtEl>
                                        <p:attrNameLst>
                                          <p:attrName>ppt_w</p:attrName>
                                        </p:attrNameLst>
                                      </p:cBhvr>
                                      <p:tavLst>
                                        <p:tav tm="0">
                                          <p:val>
                                            <p:strVal val="#ppt_w"/>
                                          </p:val>
                                        </p:tav>
                                        <p:tav tm="100000">
                                          <p:val>
                                            <p:strVal val="#ppt_w*1.4"/>
                                          </p:val>
                                        </p:tav>
                                      </p:tavLst>
                                    </p:anim>
                                    <p:anim calcmode="lin" valueType="num">
                                      <p:cBhvr>
                                        <p:cTn id="40" dur="100" autoRev="1">
                                          <p:stCondLst>
                                            <p:cond delay="400"/>
                                          </p:stCondLst>
                                        </p:cTn>
                                        <p:tgtEl>
                                          <p:spTgt spid="3"/>
                                        </p:tgtEl>
                                        <p:attrNameLst>
                                          <p:attrName>ppt_h</p:attrName>
                                        </p:attrNameLst>
                                      </p:cBhvr>
                                      <p:tavLst>
                                        <p:tav tm="0">
                                          <p:val>
                                            <p:strVal val="#ppt_h"/>
                                          </p:val>
                                        </p:tav>
                                        <p:tav tm="100000">
                                          <p:val>
                                            <p:strVal val="#ppt_h*1.4"/>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7" grpId="0" animBg="1"/>
      <p:bldP spid="68" grpId="0" animBg="1"/>
      <p:bldP spid="64" grpId="0"/>
      <p:bldP spid="2"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圆角 135"/>
          <p:cNvSpPr/>
          <p:nvPr>
            <p:custDataLst>
              <p:tags r:id="rId1"/>
            </p:custDataLst>
          </p:nvPr>
        </p:nvSpPr>
        <p:spPr>
          <a:xfrm>
            <a:off x="911509" y="1605511"/>
            <a:ext cx="10500093" cy="4254565"/>
          </a:xfrm>
          <a:prstGeom prst="roundRect">
            <a:avLst>
              <a:gd name="adj" fmla="val 2135"/>
            </a:avLst>
          </a:prstGeom>
          <a:solidFill>
            <a:schemeClr val="bg1"/>
          </a:solidFill>
          <a:ln w="34925">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endParaRPr>
          </a:p>
        </p:txBody>
      </p:sp>
      <p:sp>
        <p:nvSpPr>
          <p:cNvPr id="5" name="内容"/>
          <p:cNvSpPr txBox="1"/>
          <p:nvPr>
            <p:custDataLst>
              <p:tags r:id="rId2"/>
            </p:custDataLst>
          </p:nvPr>
        </p:nvSpPr>
        <p:spPr>
          <a:xfrm>
            <a:off x="1097280" y="1772530"/>
            <a:ext cx="10092648" cy="3910818"/>
          </a:xfrm>
          <a:prstGeom prst="rect">
            <a:avLst/>
          </a:prstGeom>
          <a:noFill/>
        </p:spPr>
        <p:txBody>
          <a:bodyPr wrap="square" lIns="121856" tIns="60927" rIns="121856" bIns="60927">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313055" algn="l" defTabSz="914400" fontAlgn="base">
              <a:lnSpc>
                <a:spcPct val="150000"/>
              </a:lnSpc>
              <a:spcBef>
                <a:spcPts val="300"/>
              </a:spcBef>
              <a:spcAft>
                <a:spcPts val="300"/>
              </a:spcAft>
            </a:pPr>
            <a:r>
              <a:rPr lang="en-US" altLang="zh-CN" sz="2800" noProof="0" dirty="0">
                <a:ln>
                  <a:noFill/>
                </a:ln>
                <a:effectLst/>
                <a:uLnTx/>
                <a:uFillTx/>
                <a:latin typeface="微软雅黑" panose="020B0503020204020204" charset="-122"/>
                <a:ea typeface="微软雅黑" panose="020B0503020204020204" charset="-122"/>
                <a:cs typeface="+mn-ea"/>
                <a:sym typeface="+mn-lt"/>
              </a:rPr>
              <a:t>2.对已经处理好的部分测试数据集进行特征值可视化</a:t>
            </a:r>
            <a:endParaRPr kumimoji="0" lang="en-US" altLang="zh-CN" sz="2800" i="0" u="none" strike="noStrike" kern="1200" cap="none" spc="0" normalizeH="0" baseline="0" noProof="0" dirty="0">
              <a:ln>
                <a:noFill/>
              </a:ln>
              <a:effectLst/>
              <a:uLnTx/>
              <a:uFillTx/>
              <a:latin typeface="微软雅黑" panose="020B0503020204020204" charset="-122"/>
              <a:ea typeface="微软雅黑" panose="020B0503020204020204" charset="-122"/>
              <a:cs typeface="+mn-ea"/>
              <a:sym typeface="+mn-lt"/>
            </a:endParaRPr>
          </a:p>
          <a:p>
            <a:pPr indent="313055" algn="l" defTabSz="914400" fontAlgn="base">
              <a:lnSpc>
                <a:spcPct val="150000"/>
              </a:lnSpc>
              <a:spcBef>
                <a:spcPts val="300"/>
              </a:spcBef>
              <a:spcAft>
                <a:spcPts val="300"/>
              </a:spcAft>
            </a:pPr>
            <a:endParaRPr kumimoji="0" lang="en-US" altLang="zh-CN" sz="2800" i="0" u="none" strike="noStrike" kern="1200" cap="none" spc="0" normalizeH="0" baseline="0" noProof="0" dirty="0">
              <a:ln>
                <a:noFill/>
              </a:ln>
              <a:effectLst/>
              <a:uLnTx/>
              <a:uFillTx/>
              <a:latin typeface="微软雅黑" panose="020B0503020204020204" charset="-122"/>
              <a:ea typeface="微软雅黑" panose="020B0503020204020204" charset="-122"/>
              <a:cs typeface="+mn-ea"/>
              <a:sym typeface="+mn-lt"/>
            </a:endParaRPr>
          </a:p>
        </p:txBody>
      </p:sp>
      <p:sp>
        <p:nvSpPr>
          <p:cNvPr id="3" name="标题"/>
          <p:cNvSpPr txBox="1"/>
          <p:nvPr>
            <p:custDataLst>
              <p:tags r:id="rId3"/>
            </p:custDataLst>
          </p:nvPr>
        </p:nvSpPr>
        <p:spPr>
          <a:xfrm>
            <a:off x="911509" y="705536"/>
            <a:ext cx="8924500" cy="584775"/>
          </a:xfrm>
          <a:prstGeom prst="rect">
            <a:avLst/>
          </a:prstGeom>
          <a:noFill/>
        </p:spPr>
        <p:txBody>
          <a:bodyPr wrap="square" rtlCol="0">
            <a:noAutofit/>
          </a:bodyPr>
          <a:lstStyle/>
          <a:p>
            <a:pPr marR="0" lvl="0" indent="0" algn="l" defTabSz="914400" rtl="0" fontAlgn="auto">
              <a:lnSpc>
                <a:spcPct val="100000"/>
              </a:lnSpc>
              <a:spcBef>
                <a:spcPts val="0"/>
              </a:spcBef>
              <a:spcAft>
                <a:spcPts val="0"/>
              </a:spcAft>
              <a:buClrTx/>
              <a:buSzTx/>
              <a:buFontTx/>
              <a:buNone/>
              <a:defRPr/>
            </a:pPr>
            <a:r>
              <a:rPr lang="zh-CN" altLang="en-US" sz="3600" b="1" noProof="0" dirty="0">
                <a:ln>
                  <a:noFill/>
                </a:ln>
                <a:solidFill>
                  <a:schemeClr val="accent1"/>
                </a:solidFill>
                <a:uLnTx/>
                <a:uFillTx/>
                <a:latin typeface="微软雅黑" panose="020B0503020204020204" charset="-122"/>
                <a:ea typeface="微软雅黑" panose="020B0503020204020204" charset="-122"/>
                <a:cs typeface="+mn-ea"/>
                <a:sym typeface="+mn-ea"/>
              </a:rPr>
              <a:t>现阶段已完成内容 </a:t>
            </a:r>
            <a:endParaRPr lang="zh-CN" altLang="en-US" sz="3600" b="1" dirty="0">
              <a:solidFill>
                <a:schemeClr val="accent1"/>
              </a:solidFill>
              <a:latin typeface="微软雅黑" panose="020B0503020204020204" charset="-122"/>
              <a:ea typeface="微软雅黑" panose="020B0503020204020204" charset="-122"/>
              <a:cs typeface="+mj-cs"/>
              <a:sym typeface="+mn-ea"/>
            </a:endParaRPr>
          </a:p>
        </p:txBody>
      </p:sp>
      <p:pic>
        <p:nvPicPr>
          <p:cNvPr id="4" name="图片 3"/>
          <p:cNvPicPr>
            <a:picLocks noChangeAspect="1"/>
          </p:cNvPicPr>
          <p:nvPr/>
        </p:nvPicPr>
        <p:blipFill>
          <a:blip r:embed="rId4"/>
          <a:srcRect l="4687" t="-8438" r="7119"/>
          <a:stretch>
            <a:fillRect/>
          </a:stretch>
        </p:blipFill>
        <p:spPr>
          <a:xfrm>
            <a:off x="1416685" y="2217420"/>
            <a:ext cx="4075430" cy="3465830"/>
          </a:xfrm>
          <a:prstGeom prst="rect">
            <a:avLst/>
          </a:prstGeom>
        </p:spPr>
      </p:pic>
      <p:pic>
        <p:nvPicPr>
          <p:cNvPr id="10" name="图片 9"/>
          <p:cNvPicPr>
            <a:picLocks noChangeAspect="1"/>
          </p:cNvPicPr>
          <p:nvPr/>
        </p:nvPicPr>
        <p:blipFill>
          <a:blip r:embed="rId5"/>
          <a:srcRect l="5514" t="10344" r="4411" b="3356"/>
          <a:stretch>
            <a:fillRect/>
          </a:stretch>
        </p:blipFill>
        <p:spPr>
          <a:xfrm>
            <a:off x="6221095" y="2557780"/>
            <a:ext cx="4549775" cy="318135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1500" advClick="0">
        <p14:flythrough dir="out" hasBounce="1"/>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 calcmode="lin" valueType="num">
                                      <p:cBhvr>
                                        <p:cTn id="7" dur="500">
                                          <p:stCondLst>
                                            <p:cond delay="0"/>
                                          </p:stCondLst>
                                        </p:cTn>
                                        <p:tgtEl>
                                          <p:spTgt spid="136"/>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8" dur="500">
                                          <p:stCondLst>
                                            <p:cond delay="0"/>
                                          </p:stCondLst>
                                        </p:cTn>
                                        <p:tgtEl>
                                          <p:spTgt spid="136"/>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9" dur="500">
                                          <p:stCondLst>
                                            <p:cond delay="0"/>
                                          </p:stCondLst>
                                        </p:cTn>
                                        <p:tgtEl>
                                          <p:spTgt spid="136"/>
                                        </p:tgtEl>
                                        <p:attrNameLst>
                                          <p:attrName>style.opacity</p:attrName>
                                        </p:attrNameLst>
                                      </p:cBhvr>
                                      <p:tavLst>
                                        <p:tav tm="0">
                                          <p:val>
                                            <p:fltVal val="0"/>
                                          </p:val>
                                        </p:tav>
                                        <p:tav tm="100000">
                                          <p:val>
                                            <p:fltVal val="1"/>
                                          </p:val>
                                        </p:tav>
                                      </p:tavLst>
                                    </p:anim>
                                  </p:childTnLst>
                                </p:cTn>
                              </p:par>
                              <p:par>
                                <p:cTn id="10" presetID="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3" dur="500">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4" dur="500">
                                          <p:stCondLst>
                                            <p:cond delay="0"/>
                                          </p:stCondLst>
                                        </p:cTn>
                                        <p:tgtEl>
                                          <p:spTgt spid="5"/>
                                        </p:tgtEl>
                                        <p:attrNameLst>
                                          <p:attrName>style.opacity</p:attrName>
                                        </p:attrNameLst>
                                      </p:cBhvr>
                                      <p:tavLst>
                                        <p:tav tm="0">
                                          <p:val>
                                            <p:fltVal val="0"/>
                                          </p:val>
                                        </p:tav>
                                        <p:tav tm="100000">
                                          <p:val>
                                            <p:fltVal val="1"/>
                                          </p:val>
                                        </p:tav>
                                      </p:tavLst>
                                    </p:anim>
                                  </p:childTnLst>
                                </p:cTn>
                              </p:par>
                              <p:par>
                                <p:cTn id="15" presetID="10" presetClass="entr" presetSubtype="0" fill="hold" grpId="0" nodeType="withEffect">
                                  <p:stCondLst>
                                    <p:cond delay="0"/>
                                  </p:stCondLst>
                                  <p:iterate type="lt">
                                    <p:tmPct val="10000"/>
                                  </p:iterate>
                                  <p:childTnLst>
                                    <p:set>
                                      <p:cBhvr>
                                        <p:cTn id="16" dur="300" fill="hold">
                                          <p:stCondLst>
                                            <p:cond delay="0"/>
                                          </p:stCondLst>
                                        </p:cTn>
                                        <p:tgtEl>
                                          <p:spTgt spid="3"/>
                                        </p:tgtEl>
                                        <p:attrNameLst>
                                          <p:attrName>style.visibility</p:attrName>
                                        </p:attrNameLst>
                                      </p:cBhvr>
                                      <p:to>
                                        <p:strVal val="visible"/>
                                      </p:to>
                                    </p:set>
                                    <p:animEffect transition="in" filter="fade">
                                      <p:cBhvr>
                                        <p:cTn id="17" dur="300"/>
                                        <p:tgtEl>
                                          <p:spTgt spid="3"/>
                                        </p:tgtEl>
                                      </p:cBhvr>
                                    </p:animEffect>
                                    <p:anim calcmode="lin" valueType="num">
                                      <p:cBhvr>
                                        <p:cTn id="18" dur="60">
                                          <p:stCondLst>
                                            <p:cond delay="0"/>
                                          </p:stCondLst>
                                        </p:cTn>
                                        <p:tgtEl>
                                          <p:spTgt spid="3"/>
                                        </p:tgtEl>
                                        <p:attrNameLst>
                                          <p:attrName>ppt_x</p:attrName>
                                        </p:attrNameLst>
                                      </p:cBhvr>
                                      <p:tavLst>
                                        <p:tav tm="0" fmla="$">
                                          <p:val>
                                            <p:strVal val="#ppt_x"/>
                                          </p:val>
                                        </p:tav>
                                        <p:tav tm="100000" fmla="$">
                                          <p:val>
                                            <p:strVal val="#ppt_x+rand(ppt_w)-ppt_w/2"/>
                                          </p:val>
                                        </p:tav>
                                      </p:tavLst>
                                    </p:anim>
                                    <p:anim calcmode="lin" valueType="num">
                                      <p:cBhvr>
                                        <p:cTn id="19" dur="60">
                                          <p:stCondLst>
                                            <p:cond delay="0"/>
                                          </p:stCondLst>
                                        </p:cTn>
                                        <p:tgtEl>
                                          <p:spTgt spid="3"/>
                                        </p:tgtEl>
                                        <p:attrNameLst>
                                          <p:attrName>ppt_y</p:attrName>
                                        </p:attrNameLst>
                                      </p:cBhvr>
                                      <p:tavLst>
                                        <p:tav tm="0" fmla="$">
                                          <p:val>
                                            <p:strVal val="#ppt_y"/>
                                          </p:val>
                                        </p:tav>
                                        <p:tav tm="100000" fmla="$">
                                          <p:val>
                                            <p:strVal val="#ppt_y+rand(ppt_h)-ppt_h/2"/>
                                          </p:val>
                                        </p:tav>
                                      </p:tavLst>
                                    </p:anim>
                                    <p:animScale>
                                      <p:cBhvr>
                                        <p:cTn id="20" dur="100" accel="50000">
                                          <p:stCondLst>
                                            <p:cond delay="50"/>
                                          </p:stCondLst>
                                        </p:cTn>
                                        <p:tgtEl>
                                          <p:spTgt spid="3"/>
                                        </p:tgtEl>
                                      </p:cBhvr>
                                      <p:from x="100000" y="100000"/>
                                      <p:to x="250000" y="250000"/>
                                    </p:animScale>
                                    <p:animScale>
                                      <p:cBhvr>
                                        <p:cTn id="21" dur="150" accel="50000">
                                          <p:stCondLst>
                                            <p:cond delay="150"/>
                                          </p:stCondLst>
                                        </p:cTn>
                                        <p:tgtEl>
                                          <p:spTgt spid="3"/>
                                        </p:tgtEl>
                                      </p:cBhvr>
                                      <p:from x="100000" y="100000"/>
                                      <p:to x="150000" y="150000"/>
                                    </p:animScale>
                                    <p:anim calcmode="lin" valueType="num">
                                      <p:cBhvr>
                                        <p:cTn id="22" dur="60">
                                          <p:stCondLst>
                                            <p:cond delay="150"/>
                                          </p:stCondLst>
                                        </p:cTn>
                                        <p:tgtEl>
                                          <p:spTgt spid="3"/>
                                        </p:tgtEl>
                                        <p:attrNameLst>
                                          <p:attrName>ppt_x</p:attrName>
                                        </p:attrNameLst>
                                      </p:cBhvr>
                                      <p:tavLst>
                                        <p:tav tm="0" fmla="$">
                                          <p:val>
                                            <p:strVal val="#ppt_x"/>
                                          </p:val>
                                        </p:tav>
                                        <p:tav tm="100000" fmla="$">
                                          <p:val>
                                            <p:strVal val="#ppt_x+#ppt_w/2"/>
                                          </p:val>
                                        </p:tav>
                                      </p:tavLst>
                                    </p:anim>
                                    <p:anim calcmode="lin" valueType="num">
                                      <p:cBhvr>
                                        <p:cTn id="23" dur="60">
                                          <p:stCondLst>
                                            <p:cond delay="150"/>
                                          </p:stCondLst>
                                        </p:cTn>
                                        <p:tgtEl>
                                          <p:spTgt spid="3"/>
                                        </p:tgtEl>
                                        <p:attrNameLst>
                                          <p:attrName>ppt_y</p:attrName>
                                        </p:attrNameLst>
                                      </p:cBhvr>
                                      <p:tavLst>
                                        <p:tav tm="0" fmla="$">
                                          <p:val>
                                            <p:strVal val="#ppt_y"/>
                                          </p:val>
                                        </p:tav>
                                        <p:tav tm="100000" fmla="$">
                                          <p:val>
                                            <p:strVal val="#ppt_y+#ppt_h/3"/>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bldLvl="0" animBg="1"/>
      <p:bldP spid="5"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3429000" y="-3429000"/>
            <a:ext cx="6858000" cy="6858000"/>
          </a:xfrm>
          <a:prstGeom prst="ellipse">
            <a:avLst/>
          </a:prstGeom>
          <a:gradFill flip="none" rotWithShape="1">
            <a:gsLst>
              <a:gs pos="0">
                <a:schemeClr val="accent1">
                  <a:alpha val="52000"/>
                </a:schemeClr>
              </a:gs>
              <a:gs pos="100000">
                <a:schemeClr val="accent3">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12026900" y="0"/>
            <a:ext cx="1651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矩形 66"/>
          <p:cNvSpPr/>
          <p:nvPr/>
        </p:nvSpPr>
        <p:spPr>
          <a:xfrm>
            <a:off x="779780" y="1847426"/>
            <a:ext cx="10811934" cy="39454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endParaRPr>
          </a:p>
        </p:txBody>
      </p:sp>
      <p:sp>
        <p:nvSpPr>
          <p:cNvPr id="68" name="矩形 67"/>
          <p:cNvSpPr/>
          <p:nvPr/>
        </p:nvSpPr>
        <p:spPr>
          <a:xfrm>
            <a:off x="785024" y="1847426"/>
            <a:ext cx="10812019" cy="21340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
          <p:cNvSpPr/>
          <p:nvPr>
            <p:custDataLst>
              <p:tags r:id="rId1"/>
            </p:custDataLst>
          </p:nvPr>
        </p:nvSpPr>
        <p:spPr>
          <a:xfrm>
            <a:off x="940647" y="2180492"/>
            <a:ext cx="10310707" cy="3502857"/>
          </a:xfrm>
          <a:prstGeom prst="rect">
            <a:avLst/>
          </a:prstGeom>
          <a:ln>
            <a:noFill/>
          </a:ln>
        </p:spPr>
        <p:txBody>
          <a:bodyPr wrap="square">
            <a:normAutofit/>
          </a:bodyPr>
          <a:lstStyle/>
          <a:p>
            <a:pPr marL="0" marR="0" lvl="0" indent="0" algn="just" defTabSz="914400" rtl="0" eaLnBrk="1" fontAlgn="auto" latinLnBrk="0" hangingPunct="1">
              <a:lnSpc>
                <a:spcPct val="140000"/>
              </a:lnSpc>
              <a:spcBef>
                <a:spcPts val="300"/>
              </a:spcBef>
              <a:spcAft>
                <a:spcPts val="300"/>
              </a:spcAft>
              <a:buClrTx/>
              <a:buSzTx/>
              <a:buFontTx/>
              <a:buNone/>
              <a:defRPr/>
            </a:pPr>
            <a:r>
              <a:rPr kumimoji="0" lang="en-US" altLang="zh-CN" sz="2400" i="0" u="none" strike="noStrike" kern="1200" cap="none" spc="0" normalizeH="0" baseline="0" noProof="0" dirty="0">
                <a:ln>
                  <a:noFill/>
                </a:ln>
                <a:effectLst/>
                <a:uLnTx/>
                <a:uFillTx/>
                <a:latin typeface="微软雅黑" panose="020B0503020204020204" charset="-122"/>
                <a:ea typeface="微软雅黑" panose="020B0503020204020204" charset="-122"/>
                <a:cs typeface="+mn-ea"/>
                <a:sym typeface="+mn-lt"/>
              </a:rPr>
              <a:t>3.</a:t>
            </a: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mn-ea"/>
                <a:sym typeface="+mn-lt"/>
              </a:rPr>
              <a:t>动作识别模块流程以及</a:t>
            </a:r>
            <a:r>
              <a:rPr kumimoji="0" lang="en-US" altLang="zh-CN" sz="2400" i="0" u="none" strike="noStrike" kern="1200" cap="none" spc="0" normalizeH="0" baseline="0" noProof="0" dirty="0">
                <a:ln>
                  <a:noFill/>
                </a:ln>
                <a:effectLst/>
                <a:uLnTx/>
                <a:uFillTx/>
                <a:latin typeface="微软雅黑" panose="020B0503020204020204" charset="-122"/>
                <a:ea typeface="微软雅黑" panose="020B0503020204020204" charset="-122"/>
                <a:cs typeface="+mn-ea"/>
                <a:sym typeface="+mn-lt"/>
              </a:rPr>
              <a:t>LightGBM</a:t>
            </a:r>
            <a:r>
              <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mn-ea"/>
                <a:sym typeface="+mn-lt"/>
              </a:rPr>
              <a:t>训练流程</a:t>
            </a:r>
            <a:endParaRPr kumimoji="0" lang="zh-CN" altLang="en-US" sz="2400" i="0" u="none" strike="noStrike" kern="1200" cap="none" spc="0" normalizeH="0" baseline="0" noProof="0" dirty="0">
              <a:ln>
                <a:noFill/>
              </a:ln>
              <a:effectLst/>
              <a:uLnTx/>
              <a:uFillTx/>
              <a:latin typeface="微软雅黑" panose="020B0503020204020204" charset="-122"/>
              <a:ea typeface="微软雅黑" panose="020B0503020204020204" charset="-122"/>
              <a:cs typeface="+mn-ea"/>
              <a:sym typeface="+mn-lt"/>
            </a:endParaRPr>
          </a:p>
        </p:txBody>
      </p:sp>
      <p:sp>
        <p:nvSpPr>
          <p:cNvPr id="2" name="圈箭头"/>
          <p:cNvSpPr/>
          <p:nvPr/>
        </p:nvSpPr>
        <p:spPr>
          <a:xfrm>
            <a:off x="829356" y="1014652"/>
            <a:ext cx="412115" cy="41211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chemeClr val="accent1"/>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200" eaLnBrk="1" fontAlgn="auto" hangingPunct="1">
              <a:spcBef>
                <a:spcPts val="0"/>
              </a:spcBef>
              <a:spcAft>
                <a:spcPts val="0"/>
              </a:spcAft>
              <a:defRPr/>
            </a:pPr>
            <a:endParaRPr lang="zh-CN" altLang="en-US" sz="1355" dirty="0">
              <a:solidFill>
                <a:srgbClr val="FFFFFF"/>
              </a:solidFill>
              <a:latin typeface="inpin heiti" charset="-122"/>
              <a:ea typeface="inpin heiti" charset="-122"/>
              <a:cs typeface="inpin heiti" charset="-122"/>
              <a:sym typeface="Helvetica Light"/>
            </a:endParaRPr>
          </a:p>
        </p:txBody>
      </p:sp>
      <p:sp>
        <p:nvSpPr>
          <p:cNvPr id="3" name="标题"/>
          <p:cNvSpPr txBox="1"/>
          <p:nvPr>
            <p:custDataLst>
              <p:tags r:id="rId2"/>
            </p:custDataLst>
          </p:nvPr>
        </p:nvSpPr>
        <p:spPr>
          <a:xfrm>
            <a:off x="1241213" y="892203"/>
            <a:ext cx="10010141" cy="657013"/>
          </a:xfrm>
          <a:prstGeom prst="rect">
            <a:avLst/>
          </a:prstGeom>
          <a:noFill/>
        </p:spPr>
        <p:txBody>
          <a:bodyPr wrap="square" rtlCol="0" anchor="ctr">
            <a:noAutofit/>
          </a:bodyPr>
          <a:lstStyle/>
          <a:p>
            <a:pPr marR="0" indent="0" defTabSz="914400" fontAlgn="auto">
              <a:lnSpc>
                <a:spcPct val="100000"/>
              </a:lnSpc>
              <a:spcBef>
                <a:spcPts val="0"/>
              </a:spcBef>
              <a:spcAft>
                <a:spcPts val="0"/>
              </a:spcAft>
              <a:buClrTx/>
              <a:buSzTx/>
              <a:buFontTx/>
              <a:buNone/>
              <a:defRPr/>
            </a:pPr>
            <a:r>
              <a:rPr lang="zh-CN" altLang="en-US" sz="3600" b="1" noProof="0" dirty="0">
                <a:solidFill>
                  <a:schemeClr val="accent1"/>
                </a:solidFill>
                <a:latin typeface="微软雅黑" panose="020B0503020204020204" charset="-122"/>
                <a:ea typeface="微软雅黑" panose="020B0503020204020204" charset="-122"/>
                <a:cs typeface="+mn-ea"/>
                <a:sym typeface="+mn-ea"/>
              </a:rPr>
              <a:t>现阶段已完成内容 </a:t>
            </a:r>
            <a:endParaRPr lang="zh-CN" altLang="en-US" sz="3600" b="1" noProof="0" dirty="0">
              <a:solidFill>
                <a:schemeClr val="accent1"/>
              </a:solidFill>
              <a:latin typeface="微软雅黑" panose="020B0503020204020204" charset="-122"/>
              <a:ea typeface="微软雅黑" panose="020B0503020204020204" charset="-122"/>
              <a:cs typeface="+mn-ea"/>
              <a:sym typeface="+mn-ea"/>
            </a:endParaRPr>
          </a:p>
        </p:txBody>
      </p:sp>
      <p:pic>
        <p:nvPicPr>
          <p:cNvPr id="11" name="图片 2" descr="2944c04531bf852a23bdaaa0628e0c3"/>
          <p:cNvPicPr>
            <a:picLocks noChangeAspect="1"/>
          </p:cNvPicPr>
          <p:nvPr/>
        </p:nvPicPr>
        <p:blipFill>
          <a:blip r:embed="rId3"/>
          <a:srcRect l="3371" r="3263"/>
          <a:stretch>
            <a:fillRect/>
          </a:stretch>
        </p:blipFill>
        <p:spPr>
          <a:xfrm>
            <a:off x="829310" y="2910205"/>
            <a:ext cx="4923790" cy="2882900"/>
          </a:xfrm>
          <a:prstGeom prst="rect">
            <a:avLst/>
          </a:prstGeom>
        </p:spPr>
      </p:pic>
      <p:pic>
        <p:nvPicPr>
          <p:cNvPr id="6" name="图片 5" descr="动作模块识别"/>
          <p:cNvPicPr>
            <a:picLocks noChangeAspect="1"/>
          </p:cNvPicPr>
          <p:nvPr/>
        </p:nvPicPr>
        <p:blipFill>
          <a:blip r:embed="rId4"/>
          <a:srcRect l="2307" r="5365"/>
          <a:stretch>
            <a:fillRect/>
          </a:stretch>
        </p:blipFill>
        <p:spPr>
          <a:xfrm>
            <a:off x="6019165" y="3034030"/>
            <a:ext cx="5387340" cy="25114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8" dur="500">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9" dur="500">
                                          <p:stCondLst>
                                            <p:cond delay="0"/>
                                          </p:stCondLst>
                                        </p:cTn>
                                        <p:tgtEl>
                                          <p:spTgt spid="5"/>
                                        </p:tgtEl>
                                        <p:attrNameLst>
                                          <p:attrName>style.opacity</p:attrName>
                                        </p:attrNameLst>
                                      </p:cBhvr>
                                      <p:tavLst>
                                        <p:tav tm="0">
                                          <p:val>
                                            <p:fltVal val="0"/>
                                          </p:val>
                                        </p:tav>
                                        <p:tav tm="100000">
                                          <p:val>
                                            <p:fltVal val="1"/>
                                          </p:val>
                                        </p:tav>
                                      </p:tavLst>
                                    </p:anim>
                                  </p:childTnLst>
                                </p:cTn>
                              </p:par>
                              <p:par>
                                <p:cTn id="10" presetID="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3" dur="500">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4" dur="500">
                                          <p:stCondLst>
                                            <p:cond delay="0"/>
                                          </p:stCondLst>
                                        </p:cTn>
                                        <p:tgtEl>
                                          <p:spTgt spid="4"/>
                                        </p:tgtEl>
                                        <p:attrNameLst>
                                          <p:attrName>style.opacity</p:attrName>
                                        </p:attrNameLst>
                                      </p:cBhvr>
                                      <p:tavLst>
                                        <p:tav tm="0">
                                          <p:val>
                                            <p:fltVal val="0"/>
                                          </p:val>
                                        </p:tav>
                                        <p:tav tm="100000">
                                          <p:val>
                                            <p:fltVal val="1"/>
                                          </p:val>
                                        </p:tav>
                                      </p:tavLst>
                                    </p:anim>
                                  </p:childTnLst>
                                </p:cTn>
                              </p:par>
                              <p:par>
                                <p:cTn id="15" presetID="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p:cTn id="17" dur="500">
                                          <p:stCondLst>
                                            <p:cond delay="0"/>
                                          </p:stCondLst>
                                        </p:cTn>
                                        <p:tgtEl>
                                          <p:spTgt spid="67"/>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18" dur="500">
                                          <p:stCondLst>
                                            <p:cond delay="0"/>
                                          </p:stCondLst>
                                        </p:cTn>
                                        <p:tgtEl>
                                          <p:spTgt spid="67"/>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19" dur="500">
                                          <p:stCondLst>
                                            <p:cond delay="0"/>
                                          </p:stCondLst>
                                        </p:cTn>
                                        <p:tgtEl>
                                          <p:spTgt spid="67"/>
                                        </p:tgtEl>
                                        <p:attrNameLst>
                                          <p:attrName>style.opacity</p:attrName>
                                        </p:attrNameLst>
                                      </p:cBhvr>
                                      <p:tavLst>
                                        <p:tav tm="0">
                                          <p:val>
                                            <p:fltVal val="0"/>
                                          </p:val>
                                        </p:tav>
                                        <p:tav tm="100000">
                                          <p:val>
                                            <p:fltVal val="1"/>
                                          </p:val>
                                        </p:tav>
                                      </p:tavLst>
                                    </p:anim>
                                  </p:childTnLst>
                                </p:cTn>
                              </p:par>
                              <p:par>
                                <p:cTn id="20" presetID="0"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 calcmode="lin" valueType="num">
                                      <p:cBhvr>
                                        <p:cTn id="22" dur="500">
                                          <p:stCondLst>
                                            <p:cond delay="0"/>
                                          </p:stCondLst>
                                        </p:cTn>
                                        <p:tgtEl>
                                          <p:spTgt spid="68"/>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3" dur="500">
                                          <p:stCondLst>
                                            <p:cond delay="0"/>
                                          </p:stCondLst>
                                        </p:cTn>
                                        <p:tgtEl>
                                          <p:spTgt spid="68"/>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4" dur="500">
                                          <p:stCondLst>
                                            <p:cond delay="0"/>
                                          </p:stCondLst>
                                        </p:cTn>
                                        <p:tgtEl>
                                          <p:spTgt spid="68"/>
                                        </p:tgtEl>
                                        <p:attrNameLst>
                                          <p:attrName>style.opacity</p:attrName>
                                        </p:attrNameLst>
                                      </p:cBhvr>
                                      <p:tavLst>
                                        <p:tav tm="0">
                                          <p:val>
                                            <p:fltVal val="0"/>
                                          </p:val>
                                        </p:tav>
                                        <p:tav tm="100000">
                                          <p:val>
                                            <p:fltVal val="1"/>
                                          </p:val>
                                        </p:tav>
                                      </p:tavLst>
                                    </p:anim>
                                  </p:childTnLst>
                                </p:cTn>
                              </p:par>
                              <p:par>
                                <p:cTn id="25" presetID="0"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p:cTn id="27" dur="500">
                                          <p:stCondLst>
                                            <p:cond delay="0"/>
                                          </p:stCondLst>
                                        </p:cTn>
                                        <p:tgtEl>
                                          <p:spTgt spid="64"/>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28" dur="500">
                                          <p:stCondLst>
                                            <p:cond delay="0"/>
                                          </p:stCondLst>
                                        </p:cTn>
                                        <p:tgtEl>
                                          <p:spTgt spid="64"/>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29" dur="500">
                                          <p:stCondLst>
                                            <p:cond delay="0"/>
                                          </p:stCondLst>
                                        </p:cTn>
                                        <p:tgtEl>
                                          <p:spTgt spid="64"/>
                                        </p:tgtEl>
                                        <p:attrNameLst>
                                          <p:attrName>style.opacity</p:attrName>
                                        </p:attrNameLst>
                                      </p:cBhvr>
                                      <p:tavLst>
                                        <p:tav tm="0">
                                          <p:val>
                                            <p:fltVal val="0"/>
                                          </p:val>
                                        </p:tav>
                                        <p:tav tm="100000">
                                          <p:val>
                                            <p:fltVal val="1"/>
                                          </p:val>
                                        </p:tav>
                                      </p:tavLst>
                                    </p:anim>
                                  </p:childTnLst>
                                </p:cTn>
                              </p:par>
                              <p:par>
                                <p:cTn id="30" presetID="0"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calcmode="lin" valueType="num">
                                      <p:cBhvr>
                                        <p:cTn id="33" dur="500">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calcmode="discrete" valueType="num">
                                      <p:cBhvr>
                                        <p:cTn id="34" dur="500">
                                          <p:stCondLst>
                                            <p:cond delay="0"/>
                                          </p:stCondLst>
                                        </p:cTn>
                                        <p:tgtEl>
                                          <p:spTgt spid="2"/>
                                        </p:tgtEl>
                                        <p:attrNameLst>
                                          <p:attrName>style.opacity</p:attrName>
                                        </p:attrNameLst>
                                      </p:cBhvr>
                                      <p:tavLst>
                                        <p:tav tm="0">
                                          <p:val>
                                            <p:fltVal val="0"/>
                                          </p:val>
                                        </p:tav>
                                        <p:tav tm="100000">
                                          <p:val>
                                            <p:fltVal val="1"/>
                                          </p:val>
                                        </p:tav>
                                      </p:tavLst>
                                    </p:anim>
                                  </p:childTnLst>
                                </p:cTn>
                              </p:par>
                              <p:par>
                                <p:cTn id="35" presetID="23" presetClass="entr" presetSubtype="16" fill="hold" grpId="0" nodeType="withEffect">
                                  <p:stCondLst>
                                    <p:cond delay="0"/>
                                  </p:stCondLst>
                                  <p:childTnLst>
                                    <p:set>
                                      <p:cBhvr>
                                        <p:cTn id="36" dur="600" fill="hold">
                                          <p:stCondLst>
                                            <p:cond delay="0"/>
                                          </p:stCondLst>
                                        </p:cTn>
                                        <p:tgtEl>
                                          <p:spTgt spid="3"/>
                                        </p:tgtEl>
                                        <p:attrNameLst>
                                          <p:attrName>style.visibility</p:attrName>
                                        </p:attrNameLst>
                                      </p:cBhvr>
                                      <p:to>
                                        <p:strVal val="visible"/>
                                      </p:to>
                                    </p:set>
                                    <p:anim calcmode="lin" valueType="num">
                                      <p:cBhvr>
                                        <p:cTn id="37" dur="400" accel="50000">
                                          <p:stCondLst>
                                            <p:cond delay="0"/>
                                          </p:stCondLst>
                                        </p:cTn>
                                        <p:tgtEl>
                                          <p:spTgt spid="3"/>
                                        </p:tgtEl>
                                        <p:attrNameLst>
                                          <p:attrName>ppt_w</p:attrName>
                                        </p:attrNameLst>
                                      </p:cBhvr>
                                      <p:tavLst>
                                        <p:tav tm="0">
                                          <p:val>
                                            <p:fltVal val="0"/>
                                          </p:val>
                                        </p:tav>
                                        <p:tav tm="100000">
                                          <p:val>
                                            <p:strVal val="#ppt_w"/>
                                          </p:val>
                                        </p:tav>
                                      </p:tavLst>
                                    </p:anim>
                                    <p:anim calcmode="lin" valueType="num">
                                      <p:cBhvr>
                                        <p:cTn id="38" dur="400" accel="50000">
                                          <p:stCondLst>
                                            <p:cond delay="0"/>
                                          </p:stCondLst>
                                        </p:cTn>
                                        <p:tgtEl>
                                          <p:spTgt spid="3"/>
                                        </p:tgtEl>
                                        <p:attrNameLst>
                                          <p:attrName>ppt_h</p:attrName>
                                        </p:attrNameLst>
                                      </p:cBhvr>
                                      <p:tavLst>
                                        <p:tav tm="0">
                                          <p:val>
                                            <p:fltVal val="0"/>
                                          </p:val>
                                        </p:tav>
                                        <p:tav tm="100000">
                                          <p:val>
                                            <p:strVal val="#ppt_h"/>
                                          </p:val>
                                        </p:tav>
                                      </p:tavLst>
                                    </p:anim>
                                    <p:anim calcmode="lin" valueType="num">
                                      <p:cBhvr>
                                        <p:cTn id="39" dur="100" autoRev="1">
                                          <p:stCondLst>
                                            <p:cond delay="400"/>
                                          </p:stCondLst>
                                        </p:cTn>
                                        <p:tgtEl>
                                          <p:spTgt spid="3"/>
                                        </p:tgtEl>
                                        <p:attrNameLst>
                                          <p:attrName>ppt_w</p:attrName>
                                        </p:attrNameLst>
                                      </p:cBhvr>
                                      <p:tavLst>
                                        <p:tav tm="0">
                                          <p:val>
                                            <p:strVal val="#ppt_w"/>
                                          </p:val>
                                        </p:tav>
                                        <p:tav tm="100000">
                                          <p:val>
                                            <p:strVal val="#ppt_w*1.4"/>
                                          </p:val>
                                        </p:tav>
                                      </p:tavLst>
                                    </p:anim>
                                    <p:anim calcmode="lin" valueType="num">
                                      <p:cBhvr>
                                        <p:cTn id="40" dur="100" autoRev="1">
                                          <p:stCondLst>
                                            <p:cond delay="400"/>
                                          </p:stCondLst>
                                        </p:cTn>
                                        <p:tgtEl>
                                          <p:spTgt spid="3"/>
                                        </p:tgtEl>
                                        <p:attrNameLst>
                                          <p:attrName>ppt_h</p:attrName>
                                        </p:attrNameLst>
                                      </p:cBhvr>
                                      <p:tavLst>
                                        <p:tav tm="0">
                                          <p:val>
                                            <p:strVal val="#ppt_h"/>
                                          </p:val>
                                        </p:tav>
                                        <p:tav tm="100000">
                                          <p:val>
                                            <p:strVal val="#ppt_h*1.4"/>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 grpId="0" bldLvl="0" animBg="1"/>
      <p:bldP spid="67" grpId="0" bldLvl="0" animBg="1"/>
      <p:bldP spid="68" grpId="0" bldLvl="0" animBg="1"/>
      <p:bldP spid="64" grpId="0"/>
      <p:bldP spid="2" grpId="0" bldLvl="0" animBg="1"/>
      <p:bldP spid="3"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YOO_CHATSHAPE_TYPE" val="YOO_CHATSHAPE_NUM"/>
</p:tagLst>
</file>

<file path=ppt/tags/tag101.xml><?xml version="1.0" encoding="utf-8"?>
<p:tagLst xmlns:p="http://schemas.openxmlformats.org/presentationml/2006/main">
  <p:tag name="KSO_WM_BEAUTIFY_FLAG" val=""/>
  <p:tag name="YOO_CHATSHAPE_TYPE" val="YOO_CHATSHAPE_TITLE"/>
</p:tagLst>
</file>

<file path=ppt/tags/tag102.xml><?xml version="1.0" encoding="utf-8"?>
<p:tagLst xmlns:p="http://schemas.openxmlformats.org/presentationml/2006/main">
  <p:tag name="KSO_WM_BEAUTIFY_FLAG" val=""/>
  <p:tag name="YOO_CHATSHAPE_TYPE" val="YOO_CHATSHAPE_SUBTITLE"/>
</p:tagLst>
</file>

<file path=ppt/tags/tag103.xml><?xml version="1.0" encoding="utf-8"?>
<p:tagLst xmlns:p="http://schemas.openxmlformats.org/presentationml/2006/main">
  <p:tag name="YOO_CHATPAGE_TYPE" val="YOO_CHATPAGE_CHATPER"/>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 name="YOO_CHATSHAPE_TYPE" val="YOO_CHATSHAPE_TITLE"/>
</p:tagLst>
</file>

<file path=ppt/tags/tag112.xml><?xml version="1.0" encoding="utf-8"?>
<p:tagLst xmlns:p="http://schemas.openxmlformats.org/presentationml/2006/main">
  <p:tag name="KSO_WM_BEAUTIFY_FLAG" val=""/>
  <p:tag name="YOO_CHATSHAPE_TYPE" val="YOO_CHATSHAPE_CONTENT"/>
</p:tagLst>
</file>

<file path=ppt/tags/tag113.xml><?xml version="1.0" encoding="utf-8"?>
<p:tagLst xmlns:p="http://schemas.openxmlformats.org/presentationml/2006/main">
  <p:tag name="KSO_WM_BEAUTIFY_FLAG" val=""/>
  <p:tag name="YOO_CHATSHAPE_TYPE" val="YOO_CHATSHAPE_IMAGE"/>
  <p:tag name="TAG_CHATSHAPE_IMAGE_FILE" val="C:\Users\LENOVO\AppData\Roaming\BIYOO\temp\82d4d2f341e04a008016411284e14189.png"/>
  <p:tag name="KSO_WM_UNIT_PLACING_PICTURE_USER_VIEWPORT" val="{&quot;height&quot;:6608,&quot;width&quot;:6256}"/>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2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22.xml><?xml version="1.0" encoding="utf-8"?>
<p:tagLst xmlns:p="http://schemas.openxmlformats.org/presentationml/2006/main">
  <p:tag name="YOO_CHATPPT_CONTENT" val="1"/>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 name="YOO_CHATSHAPE_TYPE" val="YOO_CHATSHAPE_TITLE"/>
</p:tagLst>
</file>

<file path=ppt/tags/tag131.xml><?xml version="1.0" encoding="utf-8"?>
<p:tagLst xmlns:p="http://schemas.openxmlformats.org/presentationml/2006/main">
  <p:tag name="KSO_WM_BEAUTIFY_FLAG" val=""/>
  <p:tag name="YOO_CHATSHAPE_TYPE" val="YOO_CHATSHAPE_CONTENT"/>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3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3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YOO_CHATSHAPE_TYPE" val="YOO_CHATSHAPE_CONTENT"/>
</p:tagLst>
</file>

<file path=ppt/tags/tag141.xml><?xml version="1.0" encoding="utf-8"?>
<p:tagLst xmlns:p="http://schemas.openxmlformats.org/presentationml/2006/main">
  <p:tag name="YOO_CHATSHAPE_TYPE" val="YOO_CHATSHAPE_CONTENT"/>
</p:tagLst>
</file>

<file path=ppt/tags/tag142.xml><?xml version="1.0" encoding="utf-8"?>
<p:tagLst xmlns:p="http://schemas.openxmlformats.org/presentationml/2006/main">
  <p:tag name="YOO_CHATSHAPE_TYPE" val="YOO_CHATSHAPE_CONTENT"/>
</p:tagLst>
</file>

<file path=ppt/tags/tag143.xml><?xml version="1.0" encoding="utf-8"?>
<p:tagLst xmlns:p="http://schemas.openxmlformats.org/presentationml/2006/main">
  <p:tag name="YOO_CHATSHAPE_TYPE" val="YOO_CHATSHAPE_CONTENT"/>
</p:tagLst>
</file>

<file path=ppt/tags/tag144.xml><?xml version="1.0" encoding="utf-8"?>
<p:tagLst xmlns:p="http://schemas.openxmlformats.org/presentationml/2006/main">
  <p:tag name="KSO_WM_BEAUTIFY_FLAG" val=""/>
  <p:tag name="TAG_CHATSHAPE_IMAGE_FILE" val="C:\Users\LENOVO\AppData\Roaming\BIYOO\temp\82d4d2f341e04a008016411284e14189.png"/>
  <p:tag name="KSO_WM_UNIT_PLACING_PICTURE_USER_VIEWPORT" val="{&quot;height&quot;:6608,&quot;width&quot;:6256}"/>
  <p:tag name="YOO_CHATSHAPE_TYPE" val="YOO_CHATSHAPE_IMAGE"/>
  <p:tag name="TAG_CHATSHAPE_IMAGE_COMMAND" val="内容是网络营销中非常关键的一个要素，可以说它是王道。内容需要具有广泛的适用性和易于理解的特点，才能够吸引更多的目标受众。一个好的内容，可以吸引潜在客户，并引导他们转化为忠实的客户。&#10;好的内容需要有深度，观点清晰，并有一定的情感元素，这样能够更好的引发受众的共鸣和兴趣。好的内容还需要有时效性，随着社会进步和人们观念的改变，我们需要不断更新优化内容，与潮流同步，以保持内容的吸引力。&#10;总之，内容是网络营销的基础，缺少好的内容就难以建立起稳定的目标受众基础。因此，我们必须注重不断创新和优化自己的内容，以满足受众需求，不断引领行业发展。"/>
</p:tagLst>
</file>

<file path=ppt/tags/tag145.xml><?xml version="1.0" encoding="utf-8"?>
<p:tagLst xmlns:p="http://schemas.openxmlformats.org/presentationml/2006/main">
  <p:tag name="YOO_CHATPPT_CONTENT" val="1"/>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55.xml><?xml version="1.0" encoding="utf-8"?>
<p:tagLst xmlns:p="http://schemas.openxmlformats.org/presentationml/2006/main">
  <p:tag name="YOO_CHATSHAPE_TYPE" val="YOO_CHATSHAPE_NUM"/>
</p:tagLst>
</file>

<file path=ppt/tags/tag156.xml><?xml version="1.0" encoding="utf-8"?>
<p:tagLst xmlns:p="http://schemas.openxmlformats.org/presentationml/2006/main">
  <p:tag name="KSO_WM_BEAUTIFY_FLAG" val=""/>
  <p:tag name="YOO_CHATSHAPE_TYPE" val="YOO_CHATSHAPE_TITLE"/>
</p:tagLst>
</file>

<file path=ppt/tags/tag157.xml><?xml version="1.0" encoding="utf-8"?>
<p:tagLst xmlns:p="http://schemas.openxmlformats.org/presentationml/2006/main">
  <p:tag name="KSO_WM_BEAUTIFY_FLAG" val=""/>
  <p:tag name="YOO_CHATSHAPE_TYPE" val="YOO_CHATSHAPE_SUBTITLE"/>
</p:tagLst>
</file>

<file path=ppt/tags/tag158.xml><?xml version="1.0" encoding="utf-8"?>
<p:tagLst xmlns:p="http://schemas.openxmlformats.org/presentationml/2006/main">
  <p:tag name="YOO_CHATPAGE_TYPE" val="YOO_CHATPAGE_CHATPER"/>
</p:tagLst>
</file>

<file path=ppt/tags/tag159.xml><?xml version="1.0" encoding="utf-8"?>
<p:tagLst xmlns:p="http://schemas.openxmlformats.org/presentationml/2006/main">
  <p:tag name="YOO_CHATSHAPE_TYPE" val="YOO_CHATSHAPE_CONTENT"/>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
  <p:tag name="YOO_CHATSHAPE_TYPE" val="YOO_CHATSHAPE_TITLE"/>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YOO_CHATPPT_CONTENT" val="1"/>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 name="YOO_CHATSHAPE_TYPE" val="YOO_CHATSHAPE_CONTENT"/>
</p:tagLst>
</file>

<file path=ppt/tags/tag165.xml><?xml version="1.0" encoding="utf-8"?>
<p:tagLst xmlns:p="http://schemas.openxmlformats.org/presentationml/2006/main">
  <p:tag name="YOO_CHATSHAPE_TYPE" val="YOO_CHATSHAPE_TITLE"/>
</p:tagLst>
</file>

<file path=ppt/tags/tag166.xml><?xml version="1.0" encoding="utf-8"?>
<p:tagLst xmlns:p="http://schemas.openxmlformats.org/presentationml/2006/main">
  <p:tag name="YOO_CHATPPT_CONTENT" val="1"/>
</p:tagLst>
</file>

<file path=ppt/tags/tag167.xml><?xml version="1.0" encoding="utf-8"?>
<p:tagLst xmlns:p="http://schemas.openxmlformats.org/presentationml/2006/main">
  <p:tag name="YOO_CHATSHAPE_TYPE" val="YOO_CHATSHAPE_CONTENT"/>
</p:tagLst>
</file>

<file path=ppt/tags/tag168.xml><?xml version="1.0" encoding="utf-8"?>
<p:tagLst xmlns:p="http://schemas.openxmlformats.org/presentationml/2006/main">
  <p:tag name="KSO_WM_BEAUTIFY_FLAG" val=""/>
  <p:tag name="YOO_CHATSHAPE_TYPE" val="YOO_CHATSHAPE_TITLE"/>
</p:tagLst>
</file>

<file path=ppt/tags/tag169.xml><?xml version="1.0" encoding="utf-8"?>
<p:tagLst xmlns:p="http://schemas.openxmlformats.org/presentationml/2006/main">
  <p:tag name="YOO_CHATPPT_CONTENT"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 name="YOO_CHATSHAPE_TYPE" val="YOO_CHATSHAPE_TITLE"/>
</p:tagLst>
</file>

<file path=ppt/tags/tag178.xml><?xml version="1.0" encoding="utf-8"?>
<p:tagLst xmlns:p="http://schemas.openxmlformats.org/presentationml/2006/main">
  <p:tag name="KSO_WM_BEAUTIFY_FLAG" val=""/>
  <p:tag name="YOO_CHATSHAPE_TYPE" val="YOO_CHATSHAPE_CONTENT"/>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8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8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187.xml><?xml version="1.0" encoding="utf-8"?>
<p:tagLst xmlns:p="http://schemas.openxmlformats.org/presentationml/2006/main">
  <p:tag name="YOO_CHATPPT_CONTENT" val="1"/>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YOO_CHATSHAPE_TYPE" val="YOO_CHATSHAPE_CONTENT"/>
</p:tagLst>
</file>

<file path=ppt/tags/tag195.xml><?xml version="1.0" encoding="utf-8"?>
<p:tagLst xmlns:p="http://schemas.openxmlformats.org/presentationml/2006/main">
  <p:tag name="KSO_WM_BEAUTIFY_FLAG" val=""/>
  <p:tag name="YOO_CHATSHAPE_TYPE" val="YOO_CHATSHAPE_TITLE"/>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YOO_CHATPPT_CONTENT"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YOO_CHATSHAPE_TYPE" val="YOO_CHATSHAPE_CONTENT"/>
</p:tagLst>
</file>

<file path=ppt/tags/tag207.xml><?xml version="1.0" encoding="utf-8"?>
<p:tagLst xmlns:p="http://schemas.openxmlformats.org/presentationml/2006/main">
  <p:tag name="KSO_WM_BEAUTIFY_FLAG" val=""/>
  <p:tag name="YOO_CHATSHAPE_TYPE" val="YOO_CHATSHAPE_TITLE"/>
</p:tagLst>
</file>

<file path=ppt/tags/tag208.xml><?xml version="1.0" encoding="utf-8"?>
<p:tagLst xmlns:p="http://schemas.openxmlformats.org/presentationml/2006/main">
  <p:tag name="YOO_CHATPPT_CONTENT" val="1"/>
</p:tagLst>
</file>

<file path=ppt/tags/tag209.xml><?xml version="1.0" encoding="utf-8"?>
<p:tagLst xmlns:p="http://schemas.openxmlformats.org/presentationml/2006/main">
  <p:tag name="YOO_CHATSHAPE_TYPE" val="YOO_CHATSHAPE_CONTENT"/>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
  <p:tag name="YOO_CHATSHAPE_TYPE" val="YOO_CHATSHAPE_TITLE"/>
</p:tagLst>
</file>

<file path=ppt/tags/tag211.xml><?xml version="1.0" encoding="utf-8"?>
<p:tagLst xmlns:p="http://schemas.openxmlformats.org/presentationml/2006/main">
  <p:tag name="YOO_CHATPPT_CONTENT" val="1"/>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
  <p:tag name="YOO_CHATSHAPE_TYPE" val="YOO_CHATSHAPE_CONTENT"/>
</p:tagLst>
</file>

<file path=ppt/tags/tag221.xml><?xml version="1.0" encoding="utf-8"?>
<p:tagLst xmlns:p="http://schemas.openxmlformats.org/presentationml/2006/main">
  <p:tag name="YOO_CHATSHAPE_TYPE" val="YOO_CHATSHAPE_TITLE"/>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YOO_CHATPPT_CONTENT" val="1"/>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 name="YOO_CHATSHAPE_TYPE" val="YOO_CHATSHAPE_TITLE"/>
</p:tagLst>
</file>

<file path=ppt/tags/tag235.xml><?xml version="1.0" encoding="utf-8"?>
<p:tagLst xmlns:p="http://schemas.openxmlformats.org/presentationml/2006/main">
  <p:tag name="KSO_WM_BEAUTIFY_FLAG" val=""/>
  <p:tag name="YOO_CHATSHAPE_TYPE" val="YOO_CHATSHAPE_CONTENT"/>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24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24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244.xml><?xml version="1.0" encoding="utf-8"?>
<p:tagLst xmlns:p="http://schemas.openxmlformats.org/presentationml/2006/main">
  <p:tag name="YOO_CHATPPT_CONTENT" val="1"/>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254.xml><?xml version="1.0" encoding="utf-8"?>
<p:tagLst xmlns:p="http://schemas.openxmlformats.org/presentationml/2006/main">
  <p:tag name="YOO_CHATSHAPE_TYPE" val="YOO_CHATSHAPE_NUM"/>
</p:tagLst>
</file>

<file path=ppt/tags/tag255.xml><?xml version="1.0" encoding="utf-8"?>
<p:tagLst xmlns:p="http://schemas.openxmlformats.org/presentationml/2006/main">
  <p:tag name="KSO_WM_BEAUTIFY_FLAG" val=""/>
  <p:tag name="YOO_CHATSHAPE_TYPE" val="YOO_CHATSHAPE_TITLE"/>
</p:tagLst>
</file>

<file path=ppt/tags/tag256.xml><?xml version="1.0" encoding="utf-8"?>
<p:tagLst xmlns:p="http://schemas.openxmlformats.org/presentationml/2006/main">
  <p:tag name="KSO_WM_BEAUTIFY_FLAG" val=""/>
  <p:tag name="YOO_CHATSHAPE_TYPE" val="YOO_CHATSHAPE_SUBTITLE"/>
</p:tagLst>
</file>

<file path=ppt/tags/tag257.xml><?xml version="1.0" encoding="utf-8"?>
<p:tagLst xmlns:p="http://schemas.openxmlformats.org/presentationml/2006/main">
  <p:tag name="YOO_CHATPAGE_TYPE" val="YOO_CHATPAGE_CHATPER"/>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UNIT_TEXT_FILL_FORE_SCHEMECOLOR_INDEX_BRIGHTNESS" val="0.15"/>
  <p:tag name="KSO_WM_UNIT_TEXT_FILL_FORE_SCHEMECOLOR_INDEX" val="1"/>
  <p:tag name="KSO_WM_UNIT_TEXT_FILL_TYPE" val="1"/>
  <p:tag name="KSO_WM_BEAUTIFY_FLAG" val=""/>
  <p:tag name="YOO_CHATSHAPE_TYPE" val="YOO_CHATSHAPE_CONTENT"/>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YOO_CHATSHAPE_TYPE" val="YOO_CHATSHAPE_TITLE"/>
</p:tagLst>
</file>

<file path=ppt/tags/tag261.xml><?xml version="1.0" encoding="utf-8"?>
<p:tagLst xmlns:p="http://schemas.openxmlformats.org/presentationml/2006/main">
  <p:tag name="YOO_CHATPPT_CONTENT" val="1"/>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271.xml><?xml version="1.0" encoding="utf-8"?>
<p:tagLst xmlns:p="http://schemas.openxmlformats.org/presentationml/2006/main">
  <p:tag name="YOO_CHATSHAPE_TYPE" val="YOO_CHATSHAPE_NUM"/>
</p:tagLst>
</file>

<file path=ppt/tags/tag272.xml><?xml version="1.0" encoding="utf-8"?>
<p:tagLst xmlns:p="http://schemas.openxmlformats.org/presentationml/2006/main">
  <p:tag name="KSO_WM_BEAUTIFY_FLAG" val=""/>
  <p:tag name="YOO_CHATSHAPE_TYPE" val="YOO_CHATSHAPE_TITLE"/>
</p:tagLst>
</file>

<file path=ppt/tags/tag273.xml><?xml version="1.0" encoding="utf-8"?>
<p:tagLst xmlns:p="http://schemas.openxmlformats.org/presentationml/2006/main">
  <p:tag name="KSO_WM_BEAUTIFY_FLAG" val=""/>
  <p:tag name="YOO_CHATSHAPE_TYPE" val="YOO_CHATSHAPE_SUBTITLE"/>
</p:tagLst>
</file>

<file path=ppt/tags/tag274.xml><?xml version="1.0" encoding="utf-8"?>
<p:tagLst xmlns:p="http://schemas.openxmlformats.org/presentationml/2006/main">
  <p:tag name="YOO_CHATPAGE_TYPE" val="YOO_CHATPAGE_CHATPER"/>
</p:tagLst>
</file>

<file path=ppt/tags/tag275.xml><?xml version="1.0" encoding="utf-8"?>
<p:tagLst xmlns:p="http://schemas.openxmlformats.org/presentationml/2006/main">
  <p:tag name="YOO_CHATSHAPE_TYPE" val="YOO_CHATSHAPE_CHILDCONTENT"/>
</p:tagLst>
</file>

<file path=ppt/tags/tag276.xml><?xml version="1.0" encoding="utf-8"?>
<p:tagLst xmlns:p="http://schemas.openxmlformats.org/presentationml/2006/main">
  <p:tag name="YOO_CHATSHAPE_TYPE" val="YOO_CHATSHAPE_CHILDCONTENT"/>
</p:tagLst>
</file>

<file path=ppt/tags/tag277.xml><?xml version="1.0" encoding="utf-8"?>
<p:tagLst xmlns:p="http://schemas.openxmlformats.org/presentationml/2006/main">
  <p:tag name="YOO_CHATSHAPE_TYPE" val="YOO_CHATSHAPE_CHILDTITLE"/>
</p:tagLst>
</file>

<file path=ppt/tags/tag278.xml><?xml version="1.0" encoding="utf-8"?>
<p:tagLst xmlns:p="http://schemas.openxmlformats.org/presentationml/2006/main">
  <p:tag name="YOO_CHATSHAPE_TYPE" val="YOO_CHATSHAPE_CHILDTITLE"/>
</p:tagLst>
</file>

<file path=ppt/tags/tag279.xml><?xml version="1.0" encoding="utf-8"?>
<p:tagLst xmlns:p="http://schemas.openxmlformats.org/presentationml/2006/main">
  <p:tag name="YOO_CHATSHAPE_TYPE" val="YOO_CHATSHAPE_TITLE"/>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TAG_CONTENT_TYPE" val="二级大纲2"/>
  <p:tag name="YOO_CHATPAGE_TYPE" val="YOO_CHATPAGE_MULTCONTENT"/>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 name="YOO_CHATSHAPE_TYPE" val="YOO_CHATSHAPE_TITLE"/>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29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29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297.xml><?xml version="1.0" encoding="utf-8"?>
<p:tagLst xmlns:p="http://schemas.openxmlformats.org/presentationml/2006/main">
  <p:tag name="YOO_CHATPPT_CONTENT" val="1"/>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YOO_CHATSHAPE_TYPE" val="YOO_CHATSHAPE_TITLE"/>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UNIT_PLACING_PICTURE_USER_VIEWPORT" val="{&quot;height&quot;:580,&quot;width&quot;:4155}"/>
  <p:tag name="PA" val="v5.2.12"/>
  <p:tag name="YOO_CHATSHAPE_TYPE" val="YOO_CHATSHAPE_DATE"/>
</p:tagLst>
</file>

<file path=ppt/tags/tag3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9.xml><?xml version="1.0" encoding="utf-8"?>
<p:tagLst xmlns:p="http://schemas.openxmlformats.org/presentationml/2006/main">
  <p:tag name="YOO_CHATPAGE_TYPE" val="YOO_CHATPAGE_END"/>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YOO_PPT_THEMETITLE" val="创新创业训练计划项目答辩"/>
  <p:tag name="TAG_PRESENTATION_STYLE" val="简约"/>
  <p:tag name="YOO_CHATPPT" val="1"/>
  <p:tag name="COMMONDATA" val="eyJoZGlkIjoiMzYzMzQ4YzkyZWRmYjRlNzM1ZjY0MjQwNDY5ZTExODYifQ=="/>
  <p:tag name="KSO_WPP_MARK_KEY" val="788688b9-a57c-413e-904e-066f6045be47"/>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YOO_CHATSHAPE_TYPE" val="YOO_CHATSHAPE_TITLE"/>
</p:tagLst>
</file>

<file path=ppt/tags/tag71.xml><?xml version="1.0" encoding="utf-8"?>
<p:tagLst xmlns:p="http://schemas.openxmlformats.org/presentationml/2006/main">
  <p:tag name="KSO_WM_UNIT_LINE_FORE_SCHEMECOLOR_INDEX_1_BRIGHTNESS" val="0"/>
  <p:tag name="KSO_WM_UNIT_LINE_FORE_SCHEMECOLOR_INDEX_1" val="14"/>
  <p:tag name="KSO_WM_UNIT_LINE_FORE_SCHEMECOLOR_INDEX_1_POS" val="0"/>
  <p:tag name="KSO_WM_UNIT_LINE_FORE_SCHEMECOLOR_INDEX_1_TRANS" val="0"/>
  <p:tag name="KSO_WM_UNIT_LINE_FORE_SCHEMECOLOR_INDEX_2_BRIGHTNESS" val="0"/>
  <p:tag name="KSO_WM_UNIT_LINE_FORE_SCHEMECOLOR_INDEX_2" val="14"/>
  <p:tag name="KSO_WM_UNIT_LINE_FORE_SCHEMECOLOR_INDEX_2_POS" val="1"/>
  <p:tag name="KSO_WM_UNIT_LINE_FORE_SCHEMECOLOR_INDEX_2_TRANS" val="1"/>
  <p:tag name="KSO_WM_UNIT_LINE_GRADIENT_TYPE" val="0"/>
  <p:tag name="KSO_WM_UNIT_LINE_GRADIENT_ANGLE" val="0"/>
  <p:tag name="KSO_WM_UNIT_LINE_GRADIENT_DIRECTION" val="3"/>
  <p:tag name="KSO_WM_UNIT_LINE_FILL_TYPE" val="5"/>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MD-PA" val="v1.0.0"/>
  <p:tag name="YOO_CHATSHAPE_TYPE" val="YOO_CHATSHAPE_DATE"/>
</p:tagLst>
</file>

<file path=ppt/tags/tag74.xml><?xml version="1.0" encoding="utf-8"?>
<p:tagLst xmlns:p="http://schemas.openxmlformats.org/presentationml/2006/main">
  <p:tag name="YOO_CHATPAGE_TYPE" val="YOO_CHATPAGE_COVER"/>
</p:tagLst>
</file>

<file path=ppt/tags/tag75.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76.xml><?xml version="1.0" encoding="utf-8"?>
<p:tagLst xmlns:p="http://schemas.openxmlformats.org/presentationml/2006/main">
  <p:tag name="KSO_WM_UNIT_TEXT_FILL_FORE_SCHEMECOLOR_INDEX_BRIGHTNESS" val="0"/>
  <p:tag name="KSO_WM_UNIT_TEXT_FILL_FORE_SCHEMECOLOR_INDEX" val="7"/>
  <p:tag name="KSO_WM_UNIT_TEXT_FILL_TYPE" val="1"/>
  <p:tag name="YOO_CHATSHAPE_TYPE" val="YOO_CHATSHAPE_ITEM"/>
</p:tagLst>
</file>

<file path=ppt/tags/tag7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81.xml><?xml version="1.0" encoding="utf-8"?>
<p:tagLst xmlns:p="http://schemas.openxmlformats.org/presentationml/2006/main">
  <p:tag name="KSO_WM_UNIT_TEXT_FILL_FORE_SCHEMECOLOR_INDEX_BRIGHTNESS" val="0"/>
  <p:tag name="KSO_WM_UNIT_TEXT_FILL_FORE_SCHEMECOLOR_INDEX" val="7"/>
  <p:tag name="KSO_WM_UNIT_TEXT_FILL_TYPE" val="1"/>
  <p:tag name="YOO_CHATSHAPE_TYPE" val="YOO_CHATSHAPE_ITEM"/>
</p:tagLst>
</file>

<file path=ppt/tags/tag82.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4.xml><?xml version="1.0" encoding="utf-8"?>
<p:tagLst xmlns:p="http://schemas.openxmlformats.org/presentationml/2006/main">
  <p:tag name="KSO_WM_UNIT_TEXT_FILL_FORE_SCHEMECOLOR_INDEX_BRIGHTNESS" val="0"/>
  <p:tag name="KSO_WM_UNIT_TEXT_FILL_FORE_SCHEMECOLOR_INDEX" val="7"/>
  <p:tag name="KSO_WM_UNIT_TEXT_FILL_TYPE" val="1"/>
  <p:tag name="YOO_CHATSHAPE_TYPE" val="YOO_CHATSHAPE_ITEM"/>
</p:tagLst>
</file>

<file path=ppt/tags/tag85.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TEXT_FILL_FORE_SCHEMECOLOR_INDEX_BRIGHTNESS" val="0"/>
  <p:tag name="KSO_WM_UNIT_TEXT_FILL_FORE_SCHEMECOLOR_INDEX" val="7"/>
  <p:tag name="KSO_WM_UNIT_TEXT_FILL_TYPE" val="1"/>
  <p:tag name="YOO_CHATSHAPE_TYPE" val="YOO_CHATSHAPE_ITEM"/>
</p:tagLst>
</file>

<file path=ppt/tags/tag8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TAG_CONTENT_TYPE" val="1标题1内容1图片"/>
  <p:tag name="YOO_CHATPAGE_TYPE" val="YOO_CHATPAGE_CONTENT"/>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2124</Words>
  <Application>WPS 演示</Application>
  <PresentationFormat>宽屏</PresentationFormat>
  <Paragraphs>164</Paragraphs>
  <Slides>21</Slides>
  <Notes>4</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2</vt:i4>
      </vt:variant>
      <vt:variant>
        <vt:lpstr>幻灯片标题</vt:lpstr>
      </vt:variant>
      <vt:variant>
        <vt:i4>21</vt:i4>
      </vt:variant>
    </vt:vector>
  </HeadingPairs>
  <TitlesOfParts>
    <vt:vector size="45" baseType="lpstr">
      <vt:lpstr>Arial</vt:lpstr>
      <vt:lpstr>宋体</vt:lpstr>
      <vt:lpstr>Wingdings</vt:lpstr>
      <vt:lpstr>Wingdings</vt:lpstr>
      <vt:lpstr>微软雅黑</vt:lpstr>
      <vt:lpstr>Roboto</vt:lpstr>
      <vt:lpstr>Avenir LT Pro 65 Medium</vt:lpstr>
      <vt:lpstr>Trebuchet MS</vt:lpstr>
      <vt:lpstr>Inter Medium</vt:lpstr>
      <vt:lpstr>Malgun Gothic</vt:lpstr>
      <vt:lpstr>字体圈欣意冠黑体</vt:lpstr>
      <vt:lpstr>黑体</vt:lpstr>
      <vt:lpstr>Open Sans</vt:lpstr>
      <vt:lpstr>阿里巴巴普惠体</vt:lpstr>
      <vt:lpstr>阿里巴巴普惠体 B</vt:lpstr>
      <vt:lpstr>仿宋</vt:lpstr>
      <vt:lpstr>Segoe UI Emoji</vt:lpstr>
      <vt:lpstr>Arial Unicode MS</vt:lpstr>
      <vt:lpstr>Calibri</vt:lpstr>
      <vt:lpstr>inpin heiti</vt:lpstr>
      <vt:lpstr>Helvetica Light</vt:lpstr>
      <vt:lpstr>Office 主题​​</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LENOVO</dc:creator>
  <cp:lastModifiedBy>knight</cp:lastModifiedBy>
  <cp:revision>181</cp:revision>
  <dcterms:created xsi:type="dcterms:W3CDTF">2023-05-17T03:12:51Z</dcterms:created>
  <dcterms:modified xsi:type="dcterms:W3CDTF">2023-05-17T03:12:51Z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2052-11.1.0.11691</vt:lpwstr>
  </property>
  <property fmtid="{D5CDD505-2E9C-101B-9397-08002B2CF9AE}" pid="3" name="ICV">
    <vt:lpwstr>42EB8DE5E6C748AE8C12A9C68BEE51E8_13</vt:lpwstr>
  </property>
</Properties>
</file>